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18" r:id="rId1"/>
    <p:sldMasterId id="2147483719" r:id="rId2"/>
    <p:sldMasterId id="2147483720" r:id="rId3"/>
  </p:sldMasterIdLst>
  <p:notesMasterIdLst>
    <p:notesMasterId r:id="rId9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5"/>
      <p:bold r:id="rId96"/>
      <p:italic r:id="rId97"/>
      <p:boldItalic r:id="rId98"/>
    </p:embeddedFont>
    <p:embeddedFont>
      <p:font typeface="Handlee" panose="020B0604020202020204" charset="0"/>
      <p:regular r:id="rId99"/>
    </p:embeddedFont>
    <p:embeddedFont>
      <p:font typeface="Kalam" panose="020B0604020202020204" charset="0"/>
      <p:regular r:id="rId100"/>
      <p:bold r:id="rId101"/>
    </p:embeddedFont>
    <p:embeddedFont>
      <p:font typeface="Kalam Light" panose="020B0604020202020204" charset="0"/>
      <p:regular r:id="rId102"/>
      <p:bold r:id="rId103"/>
    </p:embeddedFont>
    <p:embeddedFont>
      <p:font typeface="Open Sans" panose="020B0606030504020204" pitchFamily="34" charset="0"/>
      <p:regular r:id="rId104"/>
      <p:bold r:id="rId105"/>
      <p:italic r:id="rId106"/>
      <p:boldItalic r:id="rId107"/>
    </p:embeddedFont>
    <p:embeddedFont>
      <p:font typeface="Permanent Marker" panose="020B0604020202020204" charset="0"/>
      <p:regular r:id="rId108"/>
    </p:embeddedFont>
    <p:embeddedFont>
      <p:font typeface="Sniglet" panose="020B0604020202020204" charset="0"/>
      <p:regular r:id="rId109"/>
    </p:embeddedFont>
    <p:embeddedFont>
      <p:font typeface="Source Sans Pro" panose="020B0503030403020204" pitchFamily="34" charset="0"/>
      <p:regular r:id="rId110"/>
      <p:bold r:id="rId111"/>
      <p:italic r:id="rId112"/>
      <p:boldItalic r:id="rId1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6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tableStyles" Target="tableStyles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font" Target="fonts/font18.fntdata"/><Relationship Id="rId16" Type="http://schemas.openxmlformats.org/officeDocument/2006/relationships/slide" Target="slides/slide13.xml"/><Relationship Id="rId107" Type="http://schemas.openxmlformats.org/officeDocument/2006/relationships/font" Target="fonts/font13.fntdata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font" Target="fonts/font8.fntdata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font" Target="fonts/font1.fntdata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font" Target="fonts/font19.fntdata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font" Target="fonts/font9.fntdata"/><Relationship Id="rId108" Type="http://schemas.openxmlformats.org/officeDocument/2006/relationships/font" Target="fonts/font14.fntdata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font" Target="fonts/font15.fntdata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3.fntdata"/><Relationship Id="rId104" Type="http://schemas.openxmlformats.org/officeDocument/2006/relationships/font" Target="fonts/font10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font" Target="fonts/font16.fntdata"/><Relationship Id="rId115" Type="http://schemas.openxmlformats.org/officeDocument/2006/relationships/viewProps" Target="view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font" Target="fonts/font6.fntdata"/><Relationship Id="rId105" Type="http://schemas.openxmlformats.org/officeDocument/2006/relationships/font" Target="fonts/font11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font" Target="fonts/font17.fntdata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3dda0c3a1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3dda0c3a1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3dda0c3a1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3dda0c3a1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3dda0c3a1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3dda0c3a15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3dda0c3a15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3dda0c3a15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3c8e8f8005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3c8e8f8005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3dda0c3a15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3dda0c3a15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3dda0c3a1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3dda0c3a15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3dda0c3a15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13dda0c3a15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3dda0c3a15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3dda0c3a15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3cb641357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3cb641357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fdde6f3531_2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1" name="Google Shape;731;gfdde6f3531_2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3dda0c3a15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3dda0c3a15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3dda0c3a15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3dda0c3a15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3dda0c3a15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13dda0c3a15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3cb641357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3cb641357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Open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3cb641357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13cb641357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3cb641357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3cb641357d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3cb641357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3cb641357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3d23add5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3d23add5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13e09d4532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13e09d4532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3e09d4532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3e09d4532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3f8aa33d7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3f8aa33d7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3e09d4532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13e09d4532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3d23add56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13d23add56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13d23add56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13d23add56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3d23add56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3d23add56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13c409add26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13c409add26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3c409add26_0_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3c409add26_0_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3c409add26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3c409add26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3c409add26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13c409add26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3c409add26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3c409add26_0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3c409add26_0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3c409add26_0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3dda0c3a1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3dda0c3a1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13c409add26_0_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13c409add26_0_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3c409add26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3c409add26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13c409add26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13c409add26_0_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3d23add56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3d23add56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14290911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14290911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13c409add26_0_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13c409add26_0_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13d23add5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13d23add5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13d23add56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13d23add56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13d423464a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13d423464a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3d23add56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13d23add56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3c8e8f800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3c8e8f800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13e09d4532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13e09d4532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d7f7c558b0e62a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d7f7c558b0e62a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13f8aa33d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13f8aa33d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13e09d4532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13e09d4532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13d423464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13d423464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3d423464a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3d423464a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13d423464aa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13d423464aa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13d423464aa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13d423464aa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13d423464aa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13d423464aa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3ebb3118b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3ebb3118b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3c8e8f800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3c8e8f800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3d423464aa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3d423464aa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277e5dd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277e5dd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13d423464a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13d423464a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3d5ab993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3d5ab993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3d5ab993b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13d5ab993b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3d5ab993b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3d5ab993b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13d423464aa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13d423464aa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13d423464aa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13d423464aa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13d5ab993b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13d5ab993b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13d5ab993b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13d5ab993b8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3dda0c3a1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3dda0c3a1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3d5ab993b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13d5ab993b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13d423464aa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13d423464aa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13d5ab993b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13d5ab993b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13d5ab993b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13d5ab993b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13d5ab993b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13d5ab993b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13d423464aa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13d423464aa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13e7bdeb3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13e7bdeb3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3e7bdeb35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13e7bdeb35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3e7bdeb35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3e7bdeb35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13e7bdeb35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13e7bdeb35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3dda0c3a1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3dda0c3a1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3e7bdeb35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13e7bdeb35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13e3187ec2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13e3187ec2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13e7bdeb35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13e7bdeb35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13eb2d10839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13eb2d10839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13eb2d1083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13eb2d1083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14277e5dd1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14277e5dd1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fdde6f3531_2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2" name="Google Shape;1492;gfdde6f3531_2_6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gfdde6f3531_2_6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13c409add2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13c409add2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77d4e7922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77d4e7922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3dda0c3a1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3dda0c3a1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146ac27ace_37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146ac27ace_37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hyperlink" Target="mailto:Amy.Ritz@Accenture.com" TargetMode="External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u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95550" y="19918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Kalam"/>
              <a:buNone/>
              <a:defRPr sz="4800" b="1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alam"/>
              <a:buNone/>
              <a:defRPr sz="3200" b="1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911700" y="981750"/>
            <a:ext cx="7320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Kalam"/>
              <a:buChar char="▸"/>
              <a:defRPr>
                <a:latin typeface="Kalam"/>
                <a:ea typeface="Kalam"/>
                <a:cs typeface="Kalam"/>
                <a:sym typeface="Kalam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Kalam"/>
              <a:buChar char="○"/>
              <a:defRPr>
                <a:latin typeface="Kalam"/>
                <a:ea typeface="Kalam"/>
                <a:cs typeface="Kalam"/>
                <a:sym typeface="Kalam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Kalam"/>
              <a:buChar char="■"/>
              <a:defRPr>
                <a:latin typeface="Kalam"/>
                <a:ea typeface="Kalam"/>
                <a:cs typeface="Kalam"/>
                <a:sym typeface="Kalam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Kalam"/>
              <a:buChar char="●"/>
              <a:defRPr>
                <a:latin typeface="Kalam"/>
                <a:ea typeface="Kalam"/>
                <a:cs typeface="Kalam"/>
                <a:sym typeface="Kalam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Kalam"/>
              <a:buChar char="○"/>
              <a:defRPr>
                <a:latin typeface="Kalam"/>
                <a:ea typeface="Kalam"/>
                <a:cs typeface="Kalam"/>
                <a:sym typeface="Kalam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Kalam"/>
              <a:buChar char="■"/>
              <a:defRPr>
                <a:latin typeface="Kalam"/>
                <a:ea typeface="Kalam"/>
                <a:cs typeface="Kalam"/>
                <a:sym typeface="Kalam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Kalam"/>
              <a:buChar char="●"/>
              <a:defRPr>
                <a:latin typeface="Kalam"/>
                <a:ea typeface="Kalam"/>
                <a:cs typeface="Kalam"/>
                <a:sym typeface="Kalam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Kalam"/>
              <a:buChar char="○"/>
              <a:defRPr>
                <a:latin typeface="Kalam"/>
                <a:ea typeface="Kalam"/>
                <a:cs typeface="Kalam"/>
                <a:sym typeface="Kalam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Font typeface="Kalam"/>
              <a:buChar char="■"/>
              <a:defRPr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alam"/>
              <a:buNone/>
              <a:defRPr sz="3200" b="1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alam"/>
              <a:buNone/>
              <a:defRPr sz="3200" b="1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804800" y="1200150"/>
            <a:ext cx="3657000" cy="3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Font typeface="Kalam"/>
              <a:buChar char="▸"/>
              <a:defRPr sz="2000">
                <a:latin typeface="Kalam"/>
                <a:ea typeface="Kalam"/>
                <a:cs typeface="Kalam"/>
                <a:sym typeface="Kalam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Font typeface="Kalam"/>
              <a:buChar char="○"/>
              <a:defRPr sz="2000">
                <a:latin typeface="Kalam"/>
                <a:ea typeface="Kalam"/>
                <a:cs typeface="Kalam"/>
                <a:sym typeface="Kalam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Font typeface="Kalam"/>
              <a:buChar char="■"/>
              <a:defRPr sz="2000">
                <a:latin typeface="Kalam"/>
                <a:ea typeface="Kalam"/>
                <a:cs typeface="Kalam"/>
                <a:sym typeface="Kalam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Font typeface="Kalam"/>
              <a:buChar char="●"/>
              <a:defRPr sz="2000">
                <a:latin typeface="Kalam"/>
                <a:ea typeface="Kalam"/>
                <a:cs typeface="Kalam"/>
                <a:sym typeface="Kalam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Font typeface="Kalam"/>
              <a:buChar char="○"/>
              <a:defRPr sz="2000">
                <a:latin typeface="Kalam"/>
                <a:ea typeface="Kalam"/>
                <a:cs typeface="Kalam"/>
                <a:sym typeface="Kalam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Font typeface="Kalam"/>
              <a:buChar char="■"/>
              <a:defRPr sz="2000">
                <a:latin typeface="Kalam"/>
                <a:ea typeface="Kalam"/>
                <a:cs typeface="Kalam"/>
                <a:sym typeface="Kalam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Font typeface="Kalam"/>
              <a:buChar char="●"/>
              <a:defRPr sz="2000">
                <a:latin typeface="Kalam"/>
                <a:ea typeface="Kalam"/>
                <a:cs typeface="Kalam"/>
                <a:sym typeface="Kalam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Font typeface="Kalam"/>
              <a:buChar char="○"/>
              <a:defRPr sz="2000">
                <a:latin typeface="Kalam"/>
                <a:ea typeface="Kalam"/>
                <a:cs typeface="Kalam"/>
                <a:sym typeface="Kalam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Font typeface="Kalam"/>
              <a:buChar char="■"/>
              <a:defRPr sz="2000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2"/>
          </p:nvPr>
        </p:nvSpPr>
        <p:spPr>
          <a:xfrm>
            <a:off x="4682201" y="1200150"/>
            <a:ext cx="3657000" cy="3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Font typeface="Kalam"/>
              <a:buChar char="▸"/>
              <a:defRPr sz="2000">
                <a:latin typeface="Kalam"/>
                <a:ea typeface="Kalam"/>
                <a:cs typeface="Kalam"/>
                <a:sym typeface="Kalam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Font typeface="Kalam"/>
              <a:buChar char="○"/>
              <a:defRPr sz="2000">
                <a:latin typeface="Kalam"/>
                <a:ea typeface="Kalam"/>
                <a:cs typeface="Kalam"/>
                <a:sym typeface="Kalam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Font typeface="Kalam"/>
              <a:buChar char="■"/>
              <a:defRPr sz="2000">
                <a:latin typeface="Kalam"/>
                <a:ea typeface="Kalam"/>
                <a:cs typeface="Kalam"/>
                <a:sym typeface="Kalam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Font typeface="Kalam"/>
              <a:buChar char="●"/>
              <a:defRPr sz="2000">
                <a:latin typeface="Kalam"/>
                <a:ea typeface="Kalam"/>
                <a:cs typeface="Kalam"/>
                <a:sym typeface="Kalam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Font typeface="Kalam"/>
              <a:buChar char="○"/>
              <a:defRPr sz="2000">
                <a:latin typeface="Kalam"/>
                <a:ea typeface="Kalam"/>
                <a:cs typeface="Kalam"/>
                <a:sym typeface="Kalam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Font typeface="Kalam"/>
              <a:buChar char="■"/>
              <a:defRPr sz="2000">
                <a:latin typeface="Kalam"/>
                <a:ea typeface="Kalam"/>
                <a:cs typeface="Kalam"/>
                <a:sym typeface="Kalam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Font typeface="Kalam"/>
              <a:buChar char="●"/>
              <a:defRPr sz="2000">
                <a:latin typeface="Kalam"/>
                <a:ea typeface="Kalam"/>
                <a:cs typeface="Kalam"/>
                <a:sym typeface="Kalam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Font typeface="Kalam"/>
              <a:buChar char="○"/>
              <a:defRPr sz="2000">
                <a:latin typeface="Kalam"/>
                <a:ea typeface="Kalam"/>
                <a:cs typeface="Kalam"/>
                <a:sym typeface="Kalam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Font typeface="Kalam"/>
              <a:buChar char="■"/>
              <a:defRPr sz="2000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alam"/>
              <a:buNone/>
              <a:defRPr sz="3200" b="1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489275" y="1200150"/>
            <a:ext cx="26319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Kalam"/>
              <a:buChar char="▸"/>
              <a:defRPr sz="1800">
                <a:latin typeface="Kalam"/>
                <a:ea typeface="Kalam"/>
                <a:cs typeface="Kalam"/>
                <a:sym typeface="Kalam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Kalam"/>
              <a:buChar char="○"/>
              <a:defRPr sz="1800">
                <a:latin typeface="Kalam"/>
                <a:ea typeface="Kalam"/>
                <a:cs typeface="Kalam"/>
                <a:sym typeface="Kalam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Kalam"/>
              <a:buChar char="■"/>
              <a:defRPr sz="1800">
                <a:latin typeface="Kalam"/>
                <a:ea typeface="Kalam"/>
                <a:cs typeface="Kalam"/>
                <a:sym typeface="Kalam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Kalam"/>
              <a:buChar char="●"/>
              <a:defRPr sz="1800">
                <a:latin typeface="Kalam"/>
                <a:ea typeface="Kalam"/>
                <a:cs typeface="Kalam"/>
                <a:sym typeface="Kalam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Kalam"/>
              <a:buChar char="○"/>
              <a:defRPr sz="1800">
                <a:latin typeface="Kalam"/>
                <a:ea typeface="Kalam"/>
                <a:cs typeface="Kalam"/>
                <a:sym typeface="Kalam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Kalam"/>
              <a:buChar char="■"/>
              <a:defRPr sz="1800">
                <a:latin typeface="Kalam"/>
                <a:ea typeface="Kalam"/>
                <a:cs typeface="Kalam"/>
                <a:sym typeface="Kalam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Kalam"/>
              <a:buChar char="●"/>
              <a:defRPr sz="1800">
                <a:latin typeface="Kalam"/>
                <a:ea typeface="Kalam"/>
                <a:cs typeface="Kalam"/>
                <a:sym typeface="Kalam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Kalam"/>
              <a:buChar char="○"/>
              <a:defRPr sz="1800">
                <a:latin typeface="Kalam"/>
                <a:ea typeface="Kalam"/>
                <a:cs typeface="Kalam"/>
                <a:sym typeface="Kalam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Kalam"/>
              <a:buChar char="■"/>
              <a:defRPr sz="1800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3256047" y="1200150"/>
            <a:ext cx="26319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Kalam"/>
              <a:buChar char="▸"/>
              <a:defRPr sz="1800">
                <a:latin typeface="Kalam"/>
                <a:ea typeface="Kalam"/>
                <a:cs typeface="Kalam"/>
                <a:sym typeface="Kalam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Kalam"/>
              <a:buChar char="○"/>
              <a:defRPr sz="1800">
                <a:latin typeface="Kalam"/>
                <a:ea typeface="Kalam"/>
                <a:cs typeface="Kalam"/>
                <a:sym typeface="Kalam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Kalam"/>
              <a:buChar char="■"/>
              <a:defRPr sz="1800">
                <a:latin typeface="Kalam"/>
                <a:ea typeface="Kalam"/>
                <a:cs typeface="Kalam"/>
                <a:sym typeface="Kalam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Kalam"/>
              <a:buChar char="●"/>
              <a:defRPr sz="1800">
                <a:latin typeface="Kalam"/>
                <a:ea typeface="Kalam"/>
                <a:cs typeface="Kalam"/>
                <a:sym typeface="Kalam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Kalam"/>
              <a:buChar char="○"/>
              <a:defRPr sz="1800">
                <a:latin typeface="Kalam"/>
                <a:ea typeface="Kalam"/>
                <a:cs typeface="Kalam"/>
                <a:sym typeface="Kalam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Kalam"/>
              <a:buChar char="■"/>
              <a:defRPr sz="1800">
                <a:latin typeface="Kalam"/>
                <a:ea typeface="Kalam"/>
                <a:cs typeface="Kalam"/>
                <a:sym typeface="Kalam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Kalam"/>
              <a:buChar char="●"/>
              <a:defRPr sz="1800">
                <a:latin typeface="Kalam"/>
                <a:ea typeface="Kalam"/>
                <a:cs typeface="Kalam"/>
                <a:sym typeface="Kalam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Kalam"/>
              <a:buChar char="○"/>
              <a:defRPr sz="1800">
                <a:latin typeface="Kalam"/>
                <a:ea typeface="Kalam"/>
                <a:cs typeface="Kalam"/>
                <a:sym typeface="Kalam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Kalam"/>
              <a:buChar char="■"/>
              <a:defRPr sz="1800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3"/>
          </p:nvPr>
        </p:nvSpPr>
        <p:spPr>
          <a:xfrm>
            <a:off x="6022819" y="1200150"/>
            <a:ext cx="26319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Kalam"/>
              <a:buChar char="▸"/>
              <a:defRPr sz="1800">
                <a:latin typeface="Kalam"/>
                <a:ea typeface="Kalam"/>
                <a:cs typeface="Kalam"/>
                <a:sym typeface="Kalam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Kalam"/>
              <a:buChar char="○"/>
              <a:defRPr sz="1800">
                <a:latin typeface="Kalam"/>
                <a:ea typeface="Kalam"/>
                <a:cs typeface="Kalam"/>
                <a:sym typeface="Kalam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Kalam"/>
              <a:buChar char="■"/>
              <a:defRPr sz="1800">
                <a:latin typeface="Kalam"/>
                <a:ea typeface="Kalam"/>
                <a:cs typeface="Kalam"/>
                <a:sym typeface="Kalam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Kalam"/>
              <a:buChar char="●"/>
              <a:defRPr sz="1800">
                <a:latin typeface="Kalam"/>
                <a:ea typeface="Kalam"/>
                <a:cs typeface="Kalam"/>
                <a:sym typeface="Kalam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Kalam"/>
              <a:buChar char="○"/>
              <a:defRPr sz="1800">
                <a:latin typeface="Kalam"/>
                <a:ea typeface="Kalam"/>
                <a:cs typeface="Kalam"/>
                <a:sym typeface="Kalam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Kalam"/>
              <a:buChar char="■"/>
              <a:defRPr sz="1800">
                <a:latin typeface="Kalam"/>
                <a:ea typeface="Kalam"/>
                <a:cs typeface="Kalam"/>
                <a:sym typeface="Kalam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Kalam"/>
              <a:buChar char="●"/>
              <a:defRPr sz="1800">
                <a:latin typeface="Kalam"/>
                <a:ea typeface="Kalam"/>
                <a:cs typeface="Kalam"/>
                <a:sym typeface="Kalam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Kalam"/>
              <a:buChar char="○"/>
              <a:defRPr sz="1800">
                <a:latin typeface="Kalam"/>
                <a:ea typeface="Kalam"/>
                <a:cs typeface="Kalam"/>
                <a:sym typeface="Kalam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Kalam"/>
              <a:buChar char="■"/>
              <a:defRPr sz="1800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Kalam"/>
              <a:buNone/>
              <a:defRPr b="1">
                <a:latin typeface="Kalam"/>
                <a:ea typeface="Kalam"/>
                <a:cs typeface="Kalam"/>
                <a:sym typeface="K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_1_3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ctrTitle"/>
          </p:nvPr>
        </p:nvSpPr>
        <p:spPr>
          <a:xfrm>
            <a:off x="628313" y="201056"/>
            <a:ext cx="78873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None/>
              <a:defRPr sz="27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None/>
              <a:defRPr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None/>
              <a:defRPr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None/>
              <a:defRPr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None/>
              <a:defRPr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None/>
              <a:defRPr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None/>
              <a:defRPr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None/>
              <a:defRPr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None/>
              <a:defRPr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ubTitle" idx="1"/>
          </p:nvPr>
        </p:nvSpPr>
        <p:spPr>
          <a:xfrm>
            <a:off x="441488" y="1060659"/>
            <a:ext cx="8282100" cy="4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2"/>
          </p:nvPr>
        </p:nvSpPr>
        <p:spPr>
          <a:xfrm>
            <a:off x="567619" y="1495821"/>
            <a:ext cx="8051100" cy="29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Char char="▸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4" name="Google Shape;74;p19"/>
          <p:cNvSpPr/>
          <p:nvPr/>
        </p:nvSpPr>
        <p:spPr>
          <a:xfrm>
            <a:off x="3941691" y="761578"/>
            <a:ext cx="1226400" cy="3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" name="Google Shape;75;p19"/>
          <p:cNvCxnSpPr/>
          <p:nvPr/>
        </p:nvCxnSpPr>
        <p:spPr>
          <a:xfrm rot="10800000" flipH="1">
            <a:off x="336430" y="4667454"/>
            <a:ext cx="8436600" cy="2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19"/>
          <p:cNvSpPr/>
          <p:nvPr/>
        </p:nvSpPr>
        <p:spPr>
          <a:xfrm>
            <a:off x="8470897" y="4667347"/>
            <a:ext cx="302100" cy="2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375" tIns="22675" rIns="45375" bIns="22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9"/>
          <p:cNvSpPr txBox="1"/>
          <p:nvPr/>
        </p:nvSpPr>
        <p:spPr>
          <a:xfrm>
            <a:off x="8470897" y="4659328"/>
            <a:ext cx="302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chemeClr val="accent2"/>
                </a:solidFill>
              </a:rPr>
              <a:t>‹#›</a:t>
            </a:fld>
            <a:endParaRPr sz="600">
              <a:solidFill>
                <a:schemeClr val="accent2"/>
              </a:solidFill>
            </a:endParaRPr>
          </a:p>
        </p:txBody>
      </p:sp>
      <p:sp>
        <p:nvSpPr>
          <p:cNvPr id="78" name="Google Shape;78;p19"/>
          <p:cNvSpPr txBox="1"/>
          <p:nvPr/>
        </p:nvSpPr>
        <p:spPr>
          <a:xfrm>
            <a:off x="385913" y="4706963"/>
            <a:ext cx="9174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@yaradhye</a:t>
            </a:r>
            <a:endParaRPr sz="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">
  <p:cSld name="CUSTOM_3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295550" y="19918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Kalam"/>
              <a:buNone/>
              <a:defRPr sz="4800" b="1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ftr" idx="11"/>
          </p:nvPr>
        </p:nvSpPr>
        <p:spPr>
          <a:xfrm>
            <a:off x="5486400" y="4866175"/>
            <a:ext cx="3086100" cy="148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8613560" y="4867519"/>
            <a:ext cx="244690" cy="15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Layout">
  <p:cSld name="One Column Layou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285750" y="1457325"/>
            <a:ext cx="6429375" cy="321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ftr" idx="11"/>
          </p:nvPr>
        </p:nvSpPr>
        <p:spPr>
          <a:xfrm>
            <a:off x="285751" y="4889257"/>
            <a:ext cx="4286249" cy="15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sldNum" idx="12"/>
          </p:nvPr>
        </p:nvSpPr>
        <p:spPr>
          <a:xfrm>
            <a:off x="8629651" y="4889257"/>
            <a:ext cx="289283" cy="15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285750" y="285751"/>
            <a:ext cx="8572500" cy="737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copyrights">
  <p:cSld name="Blank with copyright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285751" y="4889257"/>
            <a:ext cx="4286249" cy="15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29651" y="4889257"/>
            <a:ext cx="289283" cy="15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285750" y="270510"/>
            <a:ext cx="85725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 - Light">
  <p:cSld name="1_Blank - Ligh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>
            <a:spLocks noGrp="1"/>
          </p:cNvSpPr>
          <p:nvPr>
            <p:ph type="title"/>
          </p:nvPr>
        </p:nvSpPr>
        <p:spPr>
          <a:xfrm>
            <a:off x="679076" y="568655"/>
            <a:ext cx="7853083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 txBox="1"/>
          <p:nvPr/>
        </p:nvSpPr>
        <p:spPr>
          <a:xfrm>
            <a:off x="5945945" y="4578654"/>
            <a:ext cx="2334082" cy="15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© 2021 Accenture. All rights reserved.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6"/>
          <p:cNvSpPr txBox="1">
            <a:spLocks noGrp="1"/>
          </p:cNvSpPr>
          <p:nvPr>
            <p:ph type="sldNum" idx="12"/>
          </p:nvPr>
        </p:nvSpPr>
        <p:spPr>
          <a:xfrm>
            <a:off x="8536043" y="4578654"/>
            <a:ext cx="285751" cy="15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26" descr="A picture containing drawing, cloc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8991" y="4578982"/>
            <a:ext cx="144018" cy="151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>
  <p:cSld name="Blank - Ligh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>
            <a:spLocks noGrp="1"/>
          </p:cNvSpPr>
          <p:nvPr>
            <p:ph type="title"/>
          </p:nvPr>
        </p:nvSpPr>
        <p:spPr>
          <a:xfrm>
            <a:off x="285750" y="285750"/>
            <a:ext cx="85725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.1">
  <p:cSld name="Title Only 1.1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>
            <a:spLocks noGrp="1"/>
          </p:cNvSpPr>
          <p:nvPr>
            <p:ph type="ftr" idx="11"/>
          </p:nvPr>
        </p:nvSpPr>
        <p:spPr>
          <a:xfrm>
            <a:off x="5543688" y="4903049"/>
            <a:ext cx="3106467" cy="1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8"/>
          <p:cNvSpPr txBox="1">
            <a:spLocks noGrp="1"/>
          </p:cNvSpPr>
          <p:nvPr>
            <p:ph type="sldNum" idx="12"/>
          </p:nvPr>
        </p:nvSpPr>
        <p:spPr>
          <a:xfrm flipH="1">
            <a:off x="8712751" y="4903106"/>
            <a:ext cx="162063" cy="12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title"/>
          </p:nvPr>
        </p:nvSpPr>
        <p:spPr>
          <a:xfrm>
            <a:off x="318878" y="222647"/>
            <a:ext cx="5494944" cy="112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>
            <a:spLocks noGrp="1"/>
          </p:cNvSpPr>
          <p:nvPr>
            <p:ph type="title"/>
          </p:nvPr>
        </p:nvSpPr>
        <p:spPr>
          <a:xfrm>
            <a:off x="285750" y="285751"/>
            <a:ext cx="8572500" cy="737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Greetings + Greater Than L">
  <p:cSld name="1_Greetings + Greater Than L">
    <p:bg>
      <p:bgPr>
        <a:solidFill>
          <a:schemeClr val="accent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7100" y="0"/>
            <a:ext cx="5391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0"/>
          <p:cNvSpPr txBox="1">
            <a:spLocks noGrp="1"/>
          </p:cNvSpPr>
          <p:nvPr>
            <p:ph type="title"/>
          </p:nvPr>
        </p:nvSpPr>
        <p:spPr>
          <a:xfrm>
            <a:off x="285749" y="1738705"/>
            <a:ext cx="5280565" cy="166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0"/>
          <p:cNvSpPr txBox="1"/>
          <p:nvPr/>
        </p:nvSpPr>
        <p:spPr>
          <a:xfrm>
            <a:off x="3368040" y="27051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 - Light">
  <p:cSld name="5_Blank - Ligh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1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485" t="71999" r="28818" b="8546"/>
          <a:stretch/>
        </p:blipFill>
        <p:spPr>
          <a:xfrm rot="5400000">
            <a:off x="-908189" y="896086"/>
            <a:ext cx="5154607" cy="333823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1"/>
          <p:cNvSpPr txBox="1">
            <a:spLocks noGrp="1"/>
          </p:cNvSpPr>
          <p:nvPr>
            <p:ph type="title"/>
          </p:nvPr>
        </p:nvSpPr>
        <p:spPr>
          <a:xfrm>
            <a:off x="679076" y="235840"/>
            <a:ext cx="2448172" cy="2684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076" y="4578982"/>
            <a:ext cx="143315" cy="15174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1"/>
          <p:cNvSpPr/>
          <p:nvPr/>
        </p:nvSpPr>
        <p:spPr>
          <a:xfrm>
            <a:off x="6411686" y="4578982"/>
            <a:ext cx="2307772" cy="2433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yellow">
  <p:cSld name="TITLE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1295550" y="19918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Kalam"/>
              <a:buNone/>
              <a:defRPr sz="4800" b="1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with Image - Gradient Dark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2"/>
          <p:cNvPicPr preferRelativeResize="0"/>
          <p:nvPr/>
        </p:nvPicPr>
        <p:blipFill rotWithShape="1">
          <a:blip r:embed="rId2">
            <a:alphaModFix/>
          </a:blip>
          <a:srcRect t="-18"/>
          <a:stretch/>
        </p:blipFill>
        <p:spPr>
          <a:xfrm>
            <a:off x="889" y="0"/>
            <a:ext cx="914222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2"/>
          <p:cNvSpPr txBox="1">
            <a:spLocks noGrp="1"/>
          </p:cNvSpPr>
          <p:nvPr>
            <p:ph type="body" idx="1"/>
          </p:nvPr>
        </p:nvSpPr>
        <p:spPr>
          <a:xfrm>
            <a:off x="857250" y="3457574"/>
            <a:ext cx="3714750" cy="110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>
            <a:spLocks noGrp="1"/>
          </p:cNvSpPr>
          <p:nvPr>
            <p:ph type="pic" idx="2"/>
          </p:nvPr>
        </p:nvSpPr>
        <p:spPr>
          <a:xfrm>
            <a:off x="5143500" y="285750"/>
            <a:ext cx="3714750" cy="4277486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2"/>
          <p:cNvSpPr txBox="1">
            <a:spLocks noGrp="1"/>
          </p:cNvSpPr>
          <p:nvPr>
            <p:ph type="title"/>
          </p:nvPr>
        </p:nvSpPr>
        <p:spPr>
          <a:xfrm>
            <a:off x="857251" y="285750"/>
            <a:ext cx="3714749" cy="293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2"/>
          <p:cNvSpPr txBox="1"/>
          <p:nvPr/>
        </p:nvSpPr>
        <p:spPr>
          <a:xfrm>
            <a:off x="5945945" y="4578654"/>
            <a:ext cx="2334082" cy="15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2021 Accenture. All rights reserved.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2"/>
          <p:cNvSpPr txBox="1">
            <a:spLocks noGrp="1"/>
          </p:cNvSpPr>
          <p:nvPr>
            <p:ph type="sldNum" idx="12"/>
          </p:nvPr>
        </p:nvSpPr>
        <p:spPr>
          <a:xfrm>
            <a:off x="8280026" y="4574846"/>
            <a:ext cx="285751" cy="15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0">
          <p15:clr>
            <a:srgbClr val="5ACBF0"/>
          </p15:clr>
        </p15:guide>
        <p15:guide id="2" orient="horz" pos="217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tings Slide - GTS">
  <p:cSld name="Greetings Slide - GTS">
    <p:bg>
      <p:bgPr>
        <a:solidFill>
          <a:schemeClr val="accent2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 txBox="1">
            <a:spLocks noGrp="1"/>
          </p:cNvSpPr>
          <p:nvPr>
            <p:ph type="title"/>
          </p:nvPr>
        </p:nvSpPr>
        <p:spPr>
          <a:xfrm>
            <a:off x="1931718" y="1738705"/>
            <a:ext cx="5280565" cy="166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30" name="Google Shape;130;p33" descr="A picture containing card, drawing, crosswalk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20455" y="4032173"/>
            <a:ext cx="503089" cy="53268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3"/>
          <p:cNvSpPr txBox="1"/>
          <p:nvPr/>
        </p:nvSpPr>
        <p:spPr>
          <a:xfrm>
            <a:off x="0" y="-193431"/>
            <a:ext cx="4572000" cy="19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Format Background… &gt; Picture or texture fill &gt; Set to one of the dark or mid gradient options</a:t>
            </a:r>
            <a:endParaRPr sz="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tings Slide - Logo">
  <p:cSld name="Greetings Slide - Logo">
    <p:bg>
      <p:bgPr>
        <a:solidFill>
          <a:schemeClr val="accent2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>
            <a:spLocks noGrp="1"/>
          </p:cNvSpPr>
          <p:nvPr>
            <p:ph type="title"/>
          </p:nvPr>
        </p:nvSpPr>
        <p:spPr>
          <a:xfrm>
            <a:off x="1931718" y="1738705"/>
            <a:ext cx="5280565" cy="166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34" name="Google Shape;13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65413" y="4032173"/>
            <a:ext cx="1413175" cy="37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4"/>
          <p:cNvSpPr txBox="1"/>
          <p:nvPr/>
        </p:nvSpPr>
        <p:spPr>
          <a:xfrm>
            <a:off x="0" y="-193431"/>
            <a:ext cx="4572000" cy="19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Format Background… &gt; Picture or texture fill &gt; Set to one of the dark or mid gradient options</a:t>
            </a:r>
            <a:endParaRPr sz="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tings + Greater Than L">
  <p:cSld name="Greetings + Greater Than L">
    <p:bg>
      <p:bgPr>
        <a:solidFill>
          <a:schemeClr val="accent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7100" y="0"/>
            <a:ext cx="5391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285749" y="1738705"/>
            <a:ext cx="5280565" cy="166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/>
          <p:nvPr/>
        </p:nvSpPr>
        <p:spPr>
          <a:xfrm>
            <a:off x="3368040" y="27051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tings + Greater Than S">
  <p:cSld name="Greetings + Greater Than S">
    <p:bg>
      <p:bgPr>
        <a:solidFill>
          <a:schemeClr val="accent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575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6"/>
          <p:cNvSpPr txBox="1">
            <a:spLocks noGrp="1"/>
          </p:cNvSpPr>
          <p:nvPr>
            <p:ph type="title"/>
          </p:nvPr>
        </p:nvSpPr>
        <p:spPr>
          <a:xfrm>
            <a:off x="285749" y="1738705"/>
            <a:ext cx="5280565" cy="166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6"/>
          <p:cNvSpPr txBox="1"/>
          <p:nvPr/>
        </p:nvSpPr>
        <p:spPr>
          <a:xfrm>
            <a:off x="3368040" y="27051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6"/>
          <p:cNvSpPr txBox="1"/>
          <p:nvPr/>
        </p:nvSpPr>
        <p:spPr>
          <a:xfrm>
            <a:off x="0" y="-193431"/>
            <a:ext cx="4572000" cy="19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Format Background… &gt; Picture or texture fill &gt; Set to one of the dark or mid gradient options</a:t>
            </a:r>
            <a:endParaRPr sz="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6" descr="A picture containing card, drawing, crosswalk, 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49" y="4032173"/>
            <a:ext cx="503090" cy="532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Image - Centered, GTS">
  <p:cSld name="Cover Image - Centered, GTS">
    <p:bg>
      <p:bgPr>
        <a:solidFill>
          <a:schemeClr val="accent3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7"/>
          <p:cNvSpPr txBox="1"/>
          <p:nvPr/>
        </p:nvSpPr>
        <p:spPr>
          <a:xfrm>
            <a:off x="0" y="-193431"/>
            <a:ext cx="4572000" cy="19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Format Background… &gt; Picture or texture fill &gt; Set to one of the provided selections in the image library</a:t>
            </a:r>
            <a:endParaRPr sz="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37" descr="A picture containing card, drawing, crosswalk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20455" y="4032173"/>
            <a:ext cx="503089" cy="53268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7"/>
          <p:cNvSpPr txBox="1"/>
          <p:nvPr/>
        </p:nvSpPr>
        <p:spPr>
          <a:xfrm>
            <a:off x="6524167" y="4862512"/>
            <a:ext cx="2334083" cy="15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2021 Accenture. All rights reserved.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7"/>
          <p:cNvSpPr txBox="1">
            <a:spLocks noGrp="1"/>
          </p:cNvSpPr>
          <p:nvPr>
            <p:ph type="ctrTitle"/>
          </p:nvPr>
        </p:nvSpPr>
        <p:spPr>
          <a:xfrm>
            <a:off x="1591408" y="1002221"/>
            <a:ext cx="5961183" cy="169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7"/>
          <p:cNvSpPr txBox="1">
            <a:spLocks noGrp="1"/>
          </p:cNvSpPr>
          <p:nvPr>
            <p:ph type="dt" idx="10"/>
          </p:nvPr>
        </p:nvSpPr>
        <p:spPr>
          <a:xfrm>
            <a:off x="3408744" y="3376454"/>
            <a:ext cx="2326511" cy="18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37"/>
          <p:cNvSpPr txBox="1">
            <a:spLocks noGrp="1"/>
          </p:cNvSpPr>
          <p:nvPr>
            <p:ph type="body" idx="1"/>
          </p:nvPr>
        </p:nvSpPr>
        <p:spPr>
          <a:xfrm>
            <a:off x="3408744" y="3560413"/>
            <a:ext cx="2326511" cy="18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9845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–"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7"/>
          <p:cNvSpPr txBox="1">
            <a:spLocks noGrp="1"/>
          </p:cNvSpPr>
          <p:nvPr>
            <p:ph type="body" idx="2"/>
          </p:nvPr>
        </p:nvSpPr>
        <p:spPr>
          <a:xfrm>
            <a:off x="1591409" y="2900190"/>
            <a:ext cx="5961183" cy="47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E6DCFF"/>
              </a:buClr>
              <a:buSzPts val="1800"/>
              <a:buNone/>
              <a:defRPr sz="18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E6DCFF"/>
              </a:buClr>
              <a:buSzPts val="1800"/>
              <a:buChar char="•"/>
              <a:defRPr sz="18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6DCFF"/>
              </a:buClr>
              <a:buSzPts val="1800"/>
              <a:buChar char="•"/>
              <a:defRPr sz="18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6DCFF"/>
              </a:buClr>
              <a:buSzPts val="1800"/>
              <a:buChar char="–"/>
              <a:defRPr sz="18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Image - Centered, Logo">
  <p:cSld name="Cover Image - Centered, Logo">
    <p:bg>
      <p:bgPr>
        <a:solidFill>
          <a:schemeClr val="accent3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8"/>
          <p:cNvSpPr txBox="1">
            <a:spLocks noGrp="1"/>
          </p:cNvSpPr>
          <p:nvPr>
            <p:ph type="ctrTitle"/>
          </p:nvPr>
        </p:nvSpPr>
        <p:spPr>
          <a:xfrm>
            <a:off x="1591408" y="1002221"/>
            <a:ext cx="5961183" cy="169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8"/>
          <p:cNvSpPr txBox="1">
            <a:spLocks noGrp="1"/>
          </p:cNvSpPr>
          <p:nvPr>
            <p:ph type="dt" idx="10"/>
          </p:nvPr>
        </p:nvSpPr>
        <p:spPr>
          <a:xfrm>
            <a:off x="3408744" y="3376454"/>
            <a:ext cx="2326511" cy="18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38"/>
          <p:cNvSpPr txBox="1">
            <a:spLocks noGrp="1"/>
          </p:cNvSpPr>
          <p:nvPr>
            <p:ph type="body" idx="1"/>
          </p:nvPr>
        </p:nvSpPr>
        <p:spPr>
          <a:xfrm>
            <a:off x="3408744" y="3560413"/>
            <a:ext cx="2326511" cy="18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9845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–"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8"/>
          <p:cNvSpPr txBox="1"/>
          <p:nvPr/>
        </p:nvSpPr>
        <p:spPr>
          <a:xfrm>
            <a:off x="6524167" y="4862512"/>
            <a:ext cx="2334083" cy="15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2021 Accenture. All rights reserved.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8"/>
          <p:cNvSpPr txBox="1">
            <a:spLocks noGrp="1"/>
          </p:cNvSpPr>
          <p:nvPr>
            <p:ph type="body" idx="2"/>
          </p:nvPr>
        </p:nvSpPr>
        <p:spPr>
          <a:xfrm>
            <a:off x="1591409" y="2900190"/>
            <a:ext cx="5961183" cy="47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E6DCFF"/>
              </a:buClr>
              <a:buSzPts val="1800"/>
              <a:buNone/>
              <a:defRPr sz="18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E6DCFF"/>
              </a:buClr>
              <a:buSzPts val="1800"/>
              <a:buChar char="•"/>
              <a:defRPr sz="18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6DCFF"/>
              </a:buClr>
              <a:buSzPts val="1800"/>
              <a:buChar char="•"/>
              <a:defRPr sz="18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6DCFF"/>
              </a:buClr>
              <a:buSzPts val="1800"/>
              <a:buChar char="–"/>
              <a:defRPr sz="18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8"/>
          <p:cNvSpPr txBox="1"/>
          <p:nvPr/>
        </p:nvSpPr>
        <p:spPr>
          <a:xfrm>
            <a:off x="0" y="-193431"/>
            <a:ext cx="4572000" cy="19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Format Background… &gt; Picture or texture fill &gt; Set to one of the provided selections in the image library</a:t>
            </a:r>
            <a:endParaRPr sz="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65413" y="4032173"/>
            <a:ext cx="1413175" cy="37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Image - Large GTS">
  <p:cSld name="Cover Image - Large GTS">
    <p:bg>
      <p:bgPr>
        <a:solidFill>
          <a:schemeClr val="accent2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54901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67100" y="0"/>
            <a:ext cx="5391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9"/>
          <p:cNvSpPr txBox="1">
            <a:spLocks noGrp="1"/>
          </p:cNvSpPr>
          <p:nvPr>
            <p:ph type="dt" idx="10"/>
          </p:nvPr>
        </p:nvSpPr>
        <p:spPr>
          <a:xfrm>
            <a:off x="285750" y="3961684"/>
            <a:ext cx="2326511" cy="18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39"/>
          <p:cNvSpPr txBox="1">
            <a:spLocks noGrp="1"/>
          </p:cNvSpPr>
          <p:nvPr>
            <p:ph type="body" idx="1"/>
          </p:nvPr>
        </p:nvSpPr>
        <p:spPr>
          <a:xfrm>
            <a:off x="285750" y="4145641"/>
            <a:ext cx="2326511" cy="39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9845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–"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9"/>
          <p:cNvSpPr txBox="1"/>
          <p:nvPr/>
        </p:nvSpPr>
        <p:spPr>
          <a:xfrm>
            <a:off x="0" y="-193431"/>
            <a:ext cx="4572000" cy="19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Format Background… &gt; Picture or texture fill &gt; Set to one of the provided selections in the image library</a:t>
            </a:r>
            <a:endParaRPr sz="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9"/>
          <p:cNvSpPr txBox="1">
            <a:spLocks noGrp="1"/>
          </p:cNvSpPr>
          <p:nvPr>
            <p:ph type="ctrTitle"/>
          </p:nvPr>
        </p:nvSpPr>
        <p:spPr>
          <a:xfrm>
            <a:off x="285751" y="1071865"/>
            <a:ext cx="3864219" cy="169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9"/>
          <p:cNvSpPr txBox="1"/>
          <p:nvPr/>
        </p:nvSpPr>
        <p:spPr>
          <a:xfrm>
            <a:off x="285750" y="4543657"/>
            <a:ext cx="2334082" cy="19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2021 Accenture. All rights reserved.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2"/>
          </p:nvPr>
        </p:nvSpPr>
        <p:spPr>
          <a:xfrm>
            <a:off x="285751" y="2903393"/>
            <a:ext cx="3864219" cy="81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E6DCFF"/>
              </a:buClr>
              <a:buSzPts val="1800"/>
              <a:buNone/>
              <a:defRPr sz="18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E6DCFF"/>
              </a:buClr>
              <a:buSzPts val="1800"/>
              <a:buChar char="•"/>
              <a:defRPr sz="18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6DCFF"/>
              </a:buClr>
              <a:buSzPts val="1800"/>
              <a:buChar char="•"/>
              <a:defRPr sz="18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6DCFF"/>
              </a:buClr>
              <a:buSzPts val="1800"/>
              <a:buChar char="–"/>
              <a:defRPr sz="18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Image - Left-aligned, GTS">
  <p:cSld name="Cover Image - Left-aligned, GTS">
    <p:bg>
      <p:bgPr>
        <a:solidFill>
          <a:schemeClr val="accent3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567" y="0"/>
            <a:ext cx="91575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34901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0"/>
          <p:cNvSpPr txBox="1">
            <a:spLocks noGrp="1"/>
          </p:cNvSpPr>
          <p:nvPr>
            <p:ph type="ctrTitle"/>
          </p:nvPr>
        </p:nvSpPr>
        <p:spPr>
          <a:xfrm>
            <a:off x="285751" y="285751"/>
            <a:ext cx="4286250" cy="1857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0"/>
          <p:cNvSpPr txBox="1">
            <a:spLocks noGrp="1"/>
          </p:cNvSpPr>
          <p:nvPr>
            <p:ph type="subTitle" idx="1"/>
          </p:nvPr>
        </p:nvSpPr>
        <p:spPr>
          <a:xfrm>
            <a:off x="285751" y="2323367"/>
            <a:ext cx="3225876" cy="81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7" name="Google Shape;177;p40"/>
          <p:cNvSpPr txBox="1">
            <a:spLocks noGrp="1"/>
          </p:cNvSpPr>
          <p:nvPr>
            <p:ph type="dt" idx="10"/>
          </p:nvPr>
        </p:nvSpPr>
        <p:spPr>
          <a:xfrm>
            <a:off x="285751" y="3143001"/>
            <a:ext cx="2439865" cy="18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40"/>
          <p:cNvSpPr txBox="1">
            <a:spLocks noGrp="1"/>
          </p:cNvSpPr>
          <p:nvPr>
            <p:ph type="body" idx="2"/>
          </p:nvPr>
        </p:nvSpPr>
        <p:spPr>
          <a:xfrm>
            <a:off x="285751" y="3326959"/>
            <a:ext cx="2439865" cy="39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9845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–"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40"/>
          <p:cNvSpPr txBox="1"/>
          <p:nvPr/>
        </p:nvSpPr>
        <p:spPr>
          <a:xfrm>
            <a:off x="0" y="-193431"/>
            <a:ext cx="4572000" cy="19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Format Background… &gt; Picture or texture fill &gt; Set to one of the provided selections in the image library</a:t>
            </a:r>
            <a:endParaRPr sz="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40" descr="A picture containing card, drawing, crosswalk, 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4201242"/>
            <a:ext cx="503090" cy="532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Image - Left-aligned, Logo">
  <p:cSld name="Cover Image - Left-aligned, Logo">
    <p:bg>
      <p:bgPr>
        <a:solidFill>
          <a:schemeClr val="accent3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575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34901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1"/>
          <p:cNvSpPr txBox="1">
            <a:spLocks noGrp="1"/>
          </p:cNvSpPr>
          <p:nvPr>
            <p:ph type="ctrTitle"/>
          </p:nvPr>
        </p:nvSpPr>
        <p:spPr>
          <a:xfrm>
            <a:off x="285751" y="285751"/>
            <a:ext cx="4286250" cy="1857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1"/>
          <p:cNvSpPr txBox="1">
            <a:spLocks noGrp="1"/>
          </p:cNvSpPr>
          <p:nvPr>
            <p:ph type="dt" idx="10"/>
          </p:nvPr>
        </p:nvSpPr>
        <p:spPr>
          <a:xfrm>
            <a:off x="285751" y="3143001"/>
            <a:ext cx="2439865" cy="18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41"/>
          <p:cNvSpPr txBox="1">
            <a:spLocks noGrp="1"/>
          </p:cNvSpPr>
          <p:nvPr>
            <p:ph type="body" idx="1"/>
          </p:nvPr>
        </p:nvSpPr>
        <p:spPr>
          <a:xfrm>
            <a:off x="285751" y="3326959"/>
            <a:ext cx="2439865" cy="39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9845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–"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1"/>
          <p:cNvSpPr txBox="1"/>
          <p:nvPr/>
        </p:nvSpPr>
        <p:spPr>
          <a:xfrm>
            <a:off x="0" y="-193431"/>
            <a:ext cx="4572000" cy="19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Format Background… &gt; Picture or texture fill &gt; Set to one of the provided selections in the image library</a:t>
            </a:r>
            <a:endParaRPr sz="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1"/>
          <p:cNvSpPr txBox="1">
            <a:spLocks noGrp="1"/>
          </p:cNvSpPr>
          <p:nvPr>
            <p:ph type="subTitle" idx="2"/>
          </p:nvPr>
        </p:nvSpPr>
        <p:spPr>
          <a:xfrm>
            <a:off x="285751" y="2323367"/>
            <a:ext cx="3225876" cy="81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red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557300" y="1640494"/>
            <a:ext cx="6029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Kalam"/>
              <a:buNone/>
              <a:defRPr sz="3600" b="1"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557300" y="2668610"/>
            <a:ext cx="6029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ver Image - Left-aligned, Logo">
  <p:cSld name="1_Cover Image - Left-aligned, Logo">
    <p:bg>
      <p:bgPr>
        <a:solidFill>
          <a:schemeClr val="accent3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2"/>
          <p:cNvSpPr txBox="1">
            <a:spLocks noGrp="1"/>
          </p:cNvSpPr>
          <p:nvPr>
            <p:ph type="ctrTitle"/>
          </p:nvPr>
        </p:nvSpPr>
        <p:spPr>
          <a:xfrm>
            <a:off x="285751" y="285751"/>
            <a:ext cx="4286250" cy="1857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2"/>
          <p:cNvSpPr txBox="1">
            <a:spLocks noGrp="1"/>
          </p:cNvSpPr>
          <p:nvPr>
            <p:ph type="dt" idx="10"/>
          </p:nvPr>
        </p:nvSpPr>
        <p:spPr>
          <a:xfrm>
            <a:off x="285751" y="3143001"/>
            <a:ext cx="2439865" cy="18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42"/>
          <p:cNvSpPr txBox="1">
            <a:spLocks noGrp="1"/>
          </p:cNvSpPr>
          <p:nvPr>
            <p:ph type="body" idx="1"/>
          </p:nvPr>
        </p:nvSpPr>
        <p:spPr>
          <a:xfrm>
            <a:off x="285751" y="3326959"/>
            <a:ext cx="2439865" cy="39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9845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–"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2"/>
          <p:cNvSpPr txBox="1">
            <a:spLocks noGrp="1"/>
          </p:cNvSpPr>
          <p:nvPr>
            <p:ph type="subTitle" idx="2"/>
          </p:nvPr>
        </p:nvSpPr>
        <p:spPr>
          <a:xfrm>
            <a:off x="285751" y="2323367"/>
            <a:ext cx="3225876" cy="81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asic - Dark, White Text">
  <p:cSld name="Cover Basic - Dark, White Text">
    <p:bg>
      <p:bgPr>
        <a:solidFill>
          <a:schemeClr val="accent3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>
            <a:spLocks noGrp="1"/>
          </p:cNvSpPr>
          <p:nvPr>
            <p:ph type="ctrTitle"/>
          </p:nvPr>
        </p:nvSpPr>
        <p:spPr>
          <a:xfrm>
            <a:off x="861820" y="285751"/>
            <a:ext cx="5998141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3"/>
          <p:cNvSpPr txBox="1">
            <a:spLocks noGrp="1"/>
          </p:cNvSpPr>
          <p:nvPr>
            <p:ph type="subTitle" idx="1"/>
          </p:nvPr>
        </p:nvSpPr>
        <p:spPr>
          <a:xfrm>
            <a:off x="861820" y="3000375"/>
            <a:ext cx="5163421" cy="81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E6DCFF"/>
              </a:buClr>
              <a:buSzPts val="1800"/>
              <a:buNone/>
              <a:defRPr sz="1800" b="0" i="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7" name="Google Shape;197;p43"/>
          <p:cNvSpPr txBox="1">
            <a:spLocks noGrp="1"/>
          </p:cNvSpPr>
          <p:nvPr>
            <p:ph type="dt" idx="10"/>
          </p:nvPr>
        </p:nvSpPr>
        <p:spPr>
          <a:xfrm>
            <a:off x="861820" y="3830481"/>
            <a:ext cx="3086099" cy="18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43"/>
          <p:cNvSpPr txBox="1">
            <a:spLocks noGrp="1"/>
          </p:cNvSpPr>
          <p:nvPr>
            <p:ph type="body" idx="2"/>
          </p:nvPr>
        </p:nvSpPr>
        <p:spPr>
          <a:xfrm>
            <a:off x="861820" y="4014439"/>
            <a:ext cx="3086099" cy="39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9845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–"/>
              <a:defRPr sz="1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9" name="Google Shape;199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64483" y="4191345"/>
            <a:ext cx="1413175" cy="37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3"/>
          <p:cNvSpPr txBox="1"/>
          <p:nvPr/>
        </p:nvSpPr>
        <p:spPr>
          <a:xfrm>
            <a:off x="861820" y="4469365"/>
            <a:ext cx="2326511" cy="8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90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3"/>
          <p:cNvSpPr txBox="1"/>
          <p:nvPr/>
        </p:nvSpPr>
        <p:spPr>
          <a:xfrm>
            <a:off x="0" y="-193431"/>
            <a:ext cx="4572000" cy="19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Format Background… &gt; Solid fill &gt; Change to Dark Purple (Accent 3) or Mid Purple (Accent 2)</a:t>
            </a:r>
            <a:endParaRPr sz="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5ACBF0"/>
          </p15:clr>
        </p15:guide>
        <p15:guide id="2" orient="horz" pos="1890">
          <p15:clr>
            <a:srgbClr val="5ACBF0"/>
          </p15:clr>
        </p15:guide>
        <p15:guide id="3" pos="5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asic - Light, Black Text">
  <p:cSld name="Cover Basic - Light, Black Text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4"/>
          <p:cNvSpPr txBox="1">
            <a:spLocks noGrp="1"/>
          </p:cNvSpPr>
          <p:nvPr>
            <p:ph type="ctrTitle"/>
          </p:nvPr>
        </p:nvSpPr>
        <p:spPr>
          <a:xfrm>
            <a:off x="861820" y="285751"/>
            <a:ext cx="5998141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44"/>
          <p:cNvSpPr txBox="1">
            <a:spLocks noGrp="1"/>
          </p:cNvSpPr>
          <p:nvPr>
            <p:ph type="subTitle" idx="1"/>
          </p:nvPr>
        </p:nvSpPr>
        <p:spPr>
          <a:xfrm>
            <a:off x="861820" y="3000375"/>
            <a:ext cx="5163421" cy="81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05" name="Google Shape;205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64483" y="4191345"/>
            <a:ext cx="1413175" cy="37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4"/>
          <p:cNvSpPr txBox="1">
            <a:spLocks noGrp="1"/>
          </p:cNvSpPr>
          <p:nvPr>
            <p:ph type="dt" idx="10"/>
          </p:nvPr>
        </p:nvSpPr>
        <p:spPr>
          <a:xfrm>
            <a:off x="861820" y="3830481"/>
            <a:ext cx="3086099" cy="18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44"/>
          <p:cNvSpPr txBox="1">
            <a:spLocks noGrp="1"/>
          </p:cNvSpPr>
          <p:nvPr>
            <p:ph type="body" idx="2"/>
          </p:nvPr>
        </p:nvSpPr>
        <p:spPr>
          <a:xfrm>
            <a:off x="861820" y="4014439"/>
            <a:ext cx="3086099" cy="39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9845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44"/>
          <p:cNvSpPr txBox="1"/>
          <p:nvPr/>
        </p:nvSpPr>
        <p:spPr>
          <a:xfrm>
            <a:off x="861820" y="4478046"/>
            <a:ext cx="2326511" cy="8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5ACBF0"/>
          </p15:clr>
        </p15:guide>
        <p15:guide id="2" orient="horz" pos="1890">
          <p15:clr>
            <a:srgbClr val="5ACBF0"/>
          </p15:clr>
        </p15:guide>
        <p15:guide id="3" pos="5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5"/>
          <p:cNvSpPr txBox="1">
            <a:spLocks noGrp="1"/>
          </p:cNvSpPr>
          <p:nvPr>
            <p:ph type="body" idx="1"/>
          </p:nvPr>
        </p:nvSpPr>
        <p:spPr>
          <a:xfrm>
            <a:off x="285751" y="1636500"/>
            <a:ext cx="2450259" cy="215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5"/>
          <p:cNvSpPr txBox="1">
            <a:spLocks noGrp="1"/>
          </p:cNvSpPr>
          <p:nvPr>
            <p:ph type="title"/>
          </p:nvPr>
        </p:nvSpPr>
        <p:spPr>
          <a:xfrm>
            <a:off x="285751" y="1028701"/>
            <a:ext cx="2450258" cy="607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5"/>
          <p:cNvSpPr txBox="1">
            <a:spLocks noGrp="1"/>
          </p:cNvSpPr>
          <p:nvPr>
            <p:ph type="body" idx="2"/>
          </p:nvPr>
        </p:nvSpPr>
        <p:spPr>
          <a:xfrm>
            <a:off x="3725228" y="1028700"/>
            <a:ext cx="2214779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5"/>
          <p:cNvSpPr txBox="1">
            <a:spLocks noGrp="1"/>
          </p:cNvSpPr>
          <p:nvPr>
            <p:ph type="body" idx="3"/>
          </p:nvPr>
        </p:nvSpPr>
        <p:spPr>
          <a:xfrm>
            <a:off x="3725228" y="1482359"/>
            <a:ext cx="2214779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5"/>
          <p:cNvSpPr txBox="1">
            <a:spLocks noGrp="1"/>
          </p:cNvSpPr>
          <p:nvPr>
            <p:ph type="body" idx="4"/>
          </p:nvPr>
        </p:nvSpPr>
        <p:spPr>
          <a:xfrm>
            <a:off x="3725228" y="1936017"/>
            <a:ext cx="2214779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5"/>
          <p:cNvSpPr txBox="1">
            <a:spLocks noGrp="1"/>
          </p:cNvSpPr>
          <p:nvPr>
            <p:ph type="body" idx="5"/>
          </p:nvPr>
        </p:nvSpPr>
        <p:spPr>
          <a:xfrm>
            <a:off x="3725228" y="2389676"/>
            <a:ext cx="2214779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45"/>
          <p:cNvSpPr txBox="1">
            <a:spLocks noGrp="1"/>
          </p:cNvSpPr>
          <p:nvPr>
            <p:ph type="body" idx="6"/>
          </p:nvPr>
        </p:nvSpPr>
        <p:spPr>
          <a:xfrm>
            <a:off x="3725228" y="2843334"/>
            <a:ext cx="2214779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5"/>
          <p:cNvSpPr txBox="1">
            <a:spLocks noGrp="1"/>
          </p:cNvSpPr>
          <p:nvPr>
            <p:ph type="body" idx="7"/>
          </p:nvPr>
        </p:nvSpPr>
        <p:spPr>
          <a:xfrm>
            <a:off x="3725228" y="3296993"/>
            <a:ext cx="2214779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5"/>
          <p:cNvSpPr txBox="1">
            <a:spLocks noGrp="1"/>
          </p:cNvSpPr>
          <p:nvPr>
            <p:ph type="body" idx="8"/>
          </p:nvPr>
        </p:nvSpPr>
        <p:spPr>
          <a:xfrm>
            <a:off x="3725228" y="3750651"/>
            <a:ext cx="2214779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45"/>
          <p:cNvSpPr txBox="1">
            <a:spLocks noGrp="1"/>
          </p:cNvSpPr>
          <p:nvPr>
            <p:ph type="body" idx="9"/>
          </p:nvPr>
        </p:nvSpPr>
        <p:spPr>
          <a:xfrm>
            <a:off x="3725228" y="4204310"/>
            <a:ext cx="2214779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5"/>
          <p:cNvSpPr txBox="1">
            <a:spLocks noGrp="1"/>
          </p:cNvSpPr>
          <p:nvPr>
            <p:ph type="body" idx="13"/>
          </p:nvPr>
        </p:nvSpPr>
        <p:spPr>
          <a:xfrm>
            <a:off x="3319682" y="1028700"/>
            <a:ext cx="303846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45"/>
          <p:cNvSpPr txBox="1">
            <a:spLocks noGrp="1"/>
          </p:cNvSpPr>
          <p:nvPr>
            <p:ph type="body" idx="14"/>
          </p:nvPr>
        </p:nvSpPr>
        <p:spPr>
          <a:xfrm>
            <a:off x="3319682" y="1482359"/>
            <a:ext cx="303846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5"/>
          <p:cNvSpPr txBox="1">
            <a:spLocks noGrp="1"/>
          </p:cNvSpPr>
          <p:nvPr>
            <p:ph type="body" idx="15"/>
          </p:nvPr>
        </p:nvSpPr>
        <p:spPr>
          <a:xfrm>
            <a:off x="3319682" y="1936017"/>
            <a:ext cx="303846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5"/>
          <p:cNvSpPr txBox="1">
            <a:spLocks noGrp="1"/>
          </p:cNvSpPr>
          <p:nvPr>
            <p:ph type="body" idx="16"/>
          </p:nvPr>
        </p:nvSpPr>
        <p:spPr>
          <a:xfrm>
            <a:off x="3319682" y="2389676"/>
            <a:ext cx="303846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5"/>
          <p:cNvSpPr txBox="1">
            <a:spLocks noGrp="1"/>
          </p:cNvSpPr>
          <p:nvPr>
            <p:ph type="body" idx="17"/>
          </p:nvPr>
        </p:nvSpPr>
        <p:spPr>
          <a:xfrm>
            <a:off x="3319682" y="2843334"/>
            <a:ext cx="303846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5"/>
          <p:cNvSpPr txBox="1">
            <a:spLocks noGrp="1"/>
          </p:cNvSpPr>
          <p:nvPr>
            <p:ph type="body" idx="18"/>
          </p:nvPr>
        </p:nvSpPr>
        <p:spPr>
          <a:xfrm>
            <a:off x="3319682" y="3296993"/>
            <a:ext cx="303846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5"/>
          <p:cNvSpPr txBox="1">
            <a:spLocks noGrp="1"/>
          </p:cNvSpPr>
          <p:nvPr>
            <p:ph type="body" idx="19"/>
          </p:nvPr>
        </p:nvSpPr>
        <p:spPr>
          <a:xfrm>
            <a:off x="3319682" y="3750651"/>
            <a:ext cx="303846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45"/>
          <p:cNvSpPr txBox="1">
            <a:spLocks noGrp="1"/>
          </p:cNvSpPr>
          <p:nvPr>
            <p:ph type="body" idx="20"/>
          </p:nvPr>
        </p:nvSpPr>
        <p:spPr>
          <a:xfrm>
            <a:off x="3319682" y="4204310"/>
            <a:ext cx="303846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28" name="Google Shape;228;p45"/>
          <p:cNvCxnSpPr/>
          <p:nvPr/>
        </p:nvCxnSpPr>
        <p:spPr>
          <a:xfrm>
            <a:off x="3033931" y="1028700"/>
            <a:ext cx="0" cy="3539615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9" name="Google Shape;229;p45"/>
          <p:cNvSpPr txBox="1">
            <a:spLocks noGrp="1"/>
          </p:cNvSpPr>
          <p:nvPr>
            <p:ph type="body" idx="21"/>
          </p:nvPr>
        </p:nvSpPr>
        <p:spPr>
          <a:xfrm>
            <a:off x="6643469" y="1028700"/>
            <a:ext cx="2214779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45"/>
          <p:cNvSpPr txBox="1">
            <a:spLocks noGrp="1"/>
          </p:cNvSpPr>
          <p:nvPr>
            <p:ph type="body" idx="22"/>
          </p:nvPr>
        </p:nvSpPr>
        <p:spPr>
          <a:xfrm>
            <a:off x="6643469" y="1482359"/>
            <a:ext cx="2214779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45"/>
          <p:cNvSpPr txBox="1">
            <a:spLocks noGrp="1"/>
          </p:cNvSpPr>
          <p:nvPr>
            <p:ph type="body" idx="23"/>
          </p:nvPr>
        </p:nvSpPr>
        <p:spPr>
          <a:xfrm>
            <a:off x="6643469" y="1936017"/>
            <a:ext cx="2214779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45"/>
          <p:cNvSpPr txBox="1">
            <a:spLocks noGrp="1"/>
          </p:cNvSpPr>
          <p:nvPr>
            <p:ph type="body" idx="24"/>
          </p:nvPr>
        </p:nvSpPr>
        <p:spPr>
          <a:xfrm>
            <a:off x="6643469" y="2389676"/>
            <a:ext cx="2214779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45"/>
          <p:cNvSpPr txBox="1">
            <a:spLocks noGrp="1"/>
          </p:cNvSpPr>
          <p:nvPr>
            <p:ph type="body" idx="25"/>
          </p:nvPr>
        </p:nvSpPr>
        <p:spPr>
          <a:xfrm>
            <a:off x="6643469" y="2843334"/>
            <a:ext cx="2214779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45"/>
          <p:cNvSpPr txBox="1">
            <a:spLocks noGrp="1"/>
          </p:cNvSpPr>
          <p:nvPr>
            <p:ph type="body" idx="26"/>
          </p:nvPr>
        </p:nvSpPr>
        <p:spPr>
          <a:xfrm>
            <a:off x="6643469" y="3296993"/>
            <a:ext cx="2214779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5"/>
          <p:cNvSpPr txBox="1">
            <a:spLocks noGrp="1"/>
          </p:cNvSpPr>
          <p:nvPr>
            <p:ph type="body" idx="27"/>
          </p:nvPr>
        </p:nvSpPr>
        <p:spPr>
          <a:xfrm>
            <a:off x="6643469" y="3750651"/>
            <a:ext cx="2214779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45"/>
          <p:cNvSpPr txBox="1">
            <a:spLocks noGrp="1"/>
          </p:cNvSpPr>
          <p:nvPr>
            <p:ph type="body" idx="28"/>
          </p:nvPr>
        </p:nvSpPr>
        <p:spPr>
          <a:xfrm>
            <a:off x="6643469" y="4204310"/>
            <a:ext cx="2214779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45"/>
          <p:cNvSpPr txBox="1">
            <a:spLocks noGrp="1"/>
          </p:cNvSpPr>
          <p:nvPr>
            <p:ph type="body" idx="29"/>
          </p:nvPr>
        </p:nvSpPr>
        <p:spPr>
          <a:xfrm>
            <a:off x="6237923" y="1028700"/>
            <a:ext cx="303846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45"/>
          <p:cNvSpPr txBox="1">
            <a:spLocks noGrp="1"/>
          </p:cNvSpPr>
          <p:nvPr>
            <p:ph type="body" idx="30"/>
          </p:nvPr>
        </p:nvSpPr>
        <p:spPr>
          <a:xfrm>
            <a:off x="6237923" y="1482359"/>
            <a:ext cx="303846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45"/>
          <p:cNvSpPr txBox="1">
            <a:spLocks noGrp="1"/>
          </p:cNvSpPr>
          <p:nvPr>
            <p:ph type="body" idx="31"/>
          </p:nvPr>
        </p:nvSpPr>
        <p:spPr>
          <a:xfrm>
            <a:off x="6237923" y="1936017"/>
            <a:ext cx="303846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5"/>
          <p:cNvSpPr txBox="1">
            <a:spLocks noGrp="1"/>
          </p:cNvSpPr>
          <p:nvPr>
            <p:ph type="body" idx="32"/>
          </p:nvPr>
        </p:nvSpPr>
        <p:spPr>
          <a:xfrm>
            <a:off x="6237923" y="2389676"/>
            <a:ext cx="303846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45"/>
          <p:cNvSpPr txBox="1">
            <a:spLocks noGrp="1"/>
          </p:cNvSpPr>
          <p:nvPr>
            <p:ph type="body" idx="33"/>
          </p:nvPr>
        </p:nvSpPr>
        <p:spPr>
          <a:xfrm>
            <a:off x="6237923" y="2843334"/>
            <a:ext cx="303846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5"/>
          <p:cNvSpPr txBox="1">
            <a:spLocks noGrp="1"/>
          </p:cNvSpPr>
          <p:nvPr>
            <p:ph type="body" idx="34"/>
          </p:nvPr>
        </p:nvSpPr>
        <p:spPr>
          <a:xfrm>
            <a:off x="6237923" y="3296993"/>
            <a:ext cx="303846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45"/>
          <p:cNvSpPr txBox="1">
            <a:spLocks noGrp="1"/>
          </p:cNvSpPr>
          <p:nvPr>
            <p:ph type="body" idx="35"/>
          </p:nvPr>
        </p:nvSpPr>
        <p:spPr>
          <a:xfrm>
            <a:off x="6237923" y="3750651"/>
            <a:ext cx="303846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45"/>
          <p:cNvSpPr txBox="1">
            <a:spLocks noGrp="1"/>
          </p:cNvSpPr>
          <p:nvPr>
            <p:ph type="body" idx="36"/>
          </p:nvPr>
        </p:nvSpPr>
        <p:spPr>
          <a:xfrm>
            <a:off x="6237923" y="4204310"/>
            <a:ext cx="303846" cy="36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45"/>
          <p:cNvSpPr txBox="1">
            <a:spLocks noGrp="1"/>
          </p:cNvSpPr>
          <p:nvPr>
            <p:ph type="dt" idx="10"/>
          </p:nvPr>
        </p:nvSpPr>
        <p:spPr>
          <a:xfrm>
            <a:off x="7340958" y="0"/>
            <a:ext cx="1517292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Google Shape;246;p45"/>
          <p:cNvSpPr txBox="1"/>
          <p:nvPr/>
        </p:nvSpPr>
        <p:spPr>
          <a:xfrm>
            <a:off x="6967728" y="495147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with Image - Gradient Core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6"/>
          <p:cNvSpPr>
            <a:spLocks noGrp="1"/>
          </p:cNvSpPr>
          <p:nvPr>
            <p:ph type="pic" idx="2"/>
          </p:nvPr>
        </p:nvSpPr>
        <p:spPr>
          <a:xfrm>
            <a:off x="5143500" y="285750"/>
            <a:ext cx="3714750" cy="4277486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46"/>
          <p:cNvSpPr txBox="1">
            <a:spLocks noGrp="1"/>
          </p:cNvSpPr>
          <p:nvPr>
            <p:ph type="title"/>
          </p:nvPr>
        </p:nvSpPr>
        <p:spPr>
          <a:xfrm>
            <a:off x="857251" y="285750"/>
            <a:ext cx="3714749" cy="293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6"/>
          <p:cNvSpPr txBox="1">
            <a:spLocks noGrp="1"/>
          </p:cNvSpPr>
          <p:nvPr>
            <p:ph type="body" idx="1"/>
          </p:nvPr>
        </p:nvSpPr>
        <p:spPr>
          <a:xfrm>
            <a:off x="857250" y="3457574"/>
            <a:ext cx="3714750" cy="110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2" name="Google Shape;25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076" y="4578982"/>
            <a:ext cx="143315" cy="15174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6"/>
          <p:cNvSpPr txBox="1"/>
          <p:nvPr/>
        </p:nvSpPr>
        <p:spPr>
          <a:xfrm>
            <a:off x="5945945" y="4578654"/>
            <a:ext cx="2334082" cy="15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2021 Accenture. All rights reserved.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6"/>
          <p:cNvSpPr txBox="1">
            <a:spLocks noGrp="1"/>
          </p:cNvSpPr>
          <p:nvPr>
            <p:ph type="sldNum" idx="12"/>
          </p:nvPr>
        </p:nvSpPr>
        <p:spPr>
          <a:xfrm>
            <a:off x="8280026" y="4574846"/>
            <a:ext cx="285751" cy="15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0">
          <p15:clr>
            <a:srgbClr val="5ACBF0"/>
          </p15:clr>
        </p15:guide>
        <p15:guide id="2" orient="horz" pos="217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Light">
  <p:cSld name="Title and Content - Light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7"/>
          <p:cNvSpPr txBox="1">
            <a:spLocks noGrp="1"/>
          </p:cNvSpPr>
          <p:nvPr>
            <p:ph type="title"/>
          </p:nvPr>
        </p:nvSpPr>
        <p:spPr>
          <a:xfrm>
            <a:off x="679076" y="568655"/>
            <a:ext cx="7832912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47"/>
          <p:cNvSpPr txBox="1">
            <a:spLocks noGrp="1"/>
          </p:cNvSpPr>
          <p:nvPr>
            <p:ph type="body" idx="1"/>
          </p:nvPr>
        </p:nvSpPr>
        <p:spPr>
          <a:xfrm>
            <a:off x="679077" y="1311605"/>
            <a:ext cx="7832912" cy="32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s 2 - Headline + GT Sectra">
  <p:cSld name="Columns 2 - Headline + GT Sectra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8"/>
          <p:cNvSpPr txBox="1">
            <a:spLocks noGrp="1"/>
          </p:cNvSpPr>
          <p:nvPr>
            <p:ph type="body" idx="1"/>
          </p:nvPr>
        </p:nvSpPr>
        <p:spPr>
          <a:xfrm>
            <a:off x="689162" y="2253343"/>
            <a:ext cx="3667685" cy="215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48"/>
          <p:cNvSpPr txBox="1">
            <a:spLocks noGrp="1"/>
          </p:cNvSpPr>
          <p:nvPr>
            <p:ph type="body" idx="2"/>
          </p:nvPr>
        </p:nvSpPr>
        <p:spPr>
          <a:xfrm>
            <a:off x="4714874" y="1028701"/>
            <a:ext cx="3817285" cy="3376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8"/>
          <p:cNvSpPr txBox="1">
            <a:spLocks noGrp="1"/>
          </p:cNvSpPr>
          <p:nvPr>
            <p:ph type="title"/>
          </p:nvPr>
        </p:nvSpPr>
        <p:spPr>
          <a:xfrm>
            <a:off x="689163" y="1028701"/>
            <a:ext cx="3667685" cy="122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8">
          <p15:clr>
            <a:srgbClr val="5ACBF0"/>
          </p15:clr>
        </p15:guide>
        <p15:guide id="2" pos="2790">
          <p15:clr>
            <a:srgbClr val="5ACBF0"/>
          </p15:clr>
        </p15:guide>
        <p15:guide id="3" pos="2970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s 2 - Headline + Content">
  <p:cSld name="Columns 2 - Headline + Content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9"/>
          <p:cNvSpPr txBox="1">
            <a:spLocks noGrp="1"/>
          </p:cNvSpPr>
          <p:nvPr>
            <p:ph type="title"/>
          </p:nvPr>
        </p:nvSpPr>
        <p:spPr>
          <a:xfrm>
            <a:off x="285751" y="285749"/>
            <a:ext cx="8572499" cy="74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49"/>
          <p:cNvSpPr txBox="1">
            <a:spLocks noGrp="1"/>
          </p:cNvSpPr>
          <p:nvPr>
            <p:ph type="body" idx="1"/>
          </p:nvPr>
        </p:nvSpPr>
        <p:spPr>
          <a:xfrm>
            <a:off x="285750" y="1028701"/>
            <a:ext cx="4143375" cy="61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65" name="Google Shape;265;p49"/>
          <p:cNvSpPr txBox="1">
            <a:spLocks noGrp="1"/>
          </p:cNvSpPr>
          <p:nvPr>
            <p:ph type="body" idx="2"/>
          </p:nvPr>
        </p:nvSpPr>
        <p:spPr>
          <a:xfrm>
            <a:off x="4714874" y="1028701"/>
            <a:ext cx="4143375" cy="61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66" name="Google Shape;266;p49"/>
          <p:cNvSpPr txBox="1">
            <a:spLocks noGrp="1"/>
          </p:cNvSpPr>
          <p:nvPr>
            <p:ph type="body" idx="3"/>
          </p:nvPr>
        </p:nvSpPr>
        <p:spPr>
          <a:xfrm>
            <a:off x="285750" y="4405520"/>
            <a:ext cx="4143375" cy="328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67" name="Google Shape;267;p49"/>
          <p:cNvSpPr txBox="1">
            <a:spLocks noGrp="1"/>
          </p:cNvSpPr>
          <p:nvPr>
            <p:ph type="body" idx="4"/>
          </p:nvPr>
        </p:nvSpPr>
        <p:spPr>
          <a:xfrm>
            <a:off x="4714874" y="4405520"/>
            <a:ext cx="4143375" cy="328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9"/>
          <p:cNvSpPr txBox="1">
            <a:spLocks noGrp="1"/>
          </p:cNvSpPr>
          <p:nvPr>
            <p:ph type="body" idx="5"/>
          </p:nvPr>
        </p:nvSpPr>
        <p:spPr>
          <a:xfrm>
            <a:off x="285749" y="1645921"/>
            <a:ext cx="4143374" cy="275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5pPr>
            <a:lvl6pPr marL="2743200" lvl="5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49"/>
          <p:cNvSpPr txBox="1">
            <a:spLocks noGrp="1"/>
          </p:cNvSpPr>
          <p:nvPr>
            <p:ph type="body" idx="6"/>
          </p:nvPr>
        </p:nvSpPr>
        <p:spPr>
          <a:xfrm>
            <a:off x="4714875" y="1645921"/>
            <a:ext cx="4143374" cy="275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5pPr>
            <a:lvl6pPr marL="2743200" lvl="5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8">
          <p15:clr>
            <a:srgbClr val="5ACBF0"/>
          </p15:clr>
        </p15:guide>
        <p15:guide id="2" pos="2790">
          <p15:clr>
            <a:srgbClr val="5ACBF0"/>
          </p15:clr>
        </p15:guide>
        <p15:guide id="3" pos="297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xt and Image 1">
  <p:cSld name="Text and Image 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 txBox="1">
            <a:spLocks noGrp="1"/>
          </p:cNvSpPr>
          <p:nvPr>
            <p:ph type="body" idx="1"/>
          </p:nvPr>
        </p:nvSpPr>
        <p:spPr>
          <a:xfrm>
            <a:off x="285751" y="2450726"/>
            <a:ext cx="4000500" cy="200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50"/>
          <p:cNvSpPr>
            <a:spLocks noGrp="1"/>
          </p:cNvSpPr>
          <p:nvPr>
            <p:ph type="pic" idx="2"/>
          </p:nvPr>
        </p:nvSpPr>
        <p:spPr>
          <a:xfrm>
            <a:off x="4572000" y="147577"/>
            <a:ext cx="4572000" cy="5143499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50"/>
          <p:cNvSpPr txBox="1">
            <a:spLocks noGrp="1"/>
          </p:cNvSpPr>
          <p:nvPr>
            <p:ph type="title"/>
          </p:nvPr>
        </p:nvSpPr>
        <p:spPr>
          <a:xfrm>
            <a:off x="285750" y="285750"/>
            <a:ext cx="4000500" cy="200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50"/>
          <p:cNvSpPr txBox="1">
            <a:spLocks noGrp="1"/>
          </p:cNvSpPr>
          <p:nvPr>
            <p:ph type="sldNum" idx="12"/>
          </p:nvPr>
        </p:nvSpPr>
        <p:spPr>
          <a:xfrm>
            <a:off x="8572499" y="4857751"/>
            <a:ext cx="285751" cy="15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101" y="4862258"/>
            <a:ext cx="143315" cy="15100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0"/>
          <p:cNvSpPr txBox="1"/>
          <p:nvPr/>
        </p:nvSpPr>
        <p:spPr>
          <a:xfrm>
            <a:off x="6238417" y="4861559"/>
            <a:ext cx="2334083" cy="15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+ Portrait 1">
  <p:cSld name="Quote + Portrait 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70129" y="707426"/>
            <a:ext cx="3143250" cy="3732609"/>
          </a:xfrm>
          <a:prstGeom prst="rect">
            <a:avLst/>
          </a:prstGeom>
          <a:solidFill>
            <a:srgbClr val="F1F1F1"/>
          </a:solidFill>
          <a:ln>
            <a:noFill/>
          </a:ln>
        </p:spPr>
      </p:pic>
      <p:sp>
        <p:nvSpPr>
          <p:cNvPr id="279" name="Google Shape;279;p51"/>
          <p:cNvSpPr>
            <a:spLocks noGrp="1"/>
          </p:cNvSpPr>
          <p:nvPr>
            <p:ph type="pic" idx="2"/>
          </p:nvPr>
        </p:nvSpPr>
        <p:spPr>
          <a:xfrm>
            <a:off x="5143501" y="558326"/>
            <a:ext cx="3143249" cy="373233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" name="Google Shape;280;p51"/>
          <p:cNvSpPr txBox="1">
            <a:spLocks noGrp="1"/>
          </p:cNvSpPr>
          <p:nvPr>
            <p:ph type="title"/>
          </p:nvPr>
        </p:nvSpPr>
        <p:spPr>
          <a:xfrm>
            <a:off x="857250" y="1195252"/>
            <a:ext cx="3714749" cy="2458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blue">
  <p:cSld name="TITLE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ctrTitle"/>
          </p:nvPr>
        </p:nvSpPr>
        <p:spPr>
          <a:xfrm>
            <a:off x="1557300" y="1640494"/>
            <a:ext cx="6029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Kalam"/>
              <a:buNone/>
              <a:defRPr sz="3600" b="1"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Kalam"/>
              <a:buNone/>
              <a:defRPr sz="3600" b="1">
                <a:latin typeface="Kalam"/>
                <a:ea typeface="Kalam"/>
                <a:cs typeface="Kalam"/>
                <a:sym typeface="Kala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Kalam"/>
              <a:buNone/>
              <a:defRPr sz="3600" b="1">
                <a:latin typeface="Kalam"/>
                <a:ea typeface="Kalam"/>
                <a:cs typeface="Kalam"/>
                <a:sym typeface="Kala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Kalam"/>
              <a:buNone/>
              <a:defRPr sz="3600" b="1">
                <a:latin typeface="Kalam"/>
                <a:ea typeface="Kalam"/>
                <a:cs typeface="Kalam"/>
                <a:sym typeface="Kala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Kalam"/>
              <a:buNone/>
              <a:defRPr sz="3600" b="1">
                <a:latin typeface="Kalam"/>
                <a:ea typeface="Kalam"/>
                <a:cs typeface="Kalam"/>
                <a:sym typeface="Kala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Kalam"/>
              <a:buNone/>
              <a:defRPr sz="3600" b="1">
                <a:latin typeface="Kalam"/>
                <a:ea typeface="Kalam"/>
                <a:cs typeface="Kalam"/>
                <a:sym typeface="Kala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Kalam"/>
              <a:buNone/>
              <a:defRPr sz="3600" b="1">
                <a:latin typeface="Kalam"/>
                <a:ea typeface="Kalam"/>
                <a:cs typeface="Kalam"/>
                <a:sym typeface="Kala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Kalam"/>
              <a:buNone/>
              <a:defRPr sz="3600" b="1">
                <a:latin typeface="Kalam"/>
                <a:ea typeface="Kalam"/>
                <a:cs typeface="Kalam"/>
                <a:sym typeface="Kala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Kalam"/>
              <a:buNone/>
              <a:defRPr sz="3600" b="1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1557300" y="2668610"/>
            <a:ext cx="6029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Kalam"/>
              <a:buNone/>
              <a:defRPr sz="2400" b="1"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Kalam"/>
              <a:buNone/>
              <a:defRPr b="1">
                <a:latin typeface="Kalam"/>
                <a:ea typeface="Kalam"/>
                <a:cs typeface="Kalam"/>
                <a:sym typeface="Kala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Kalam"/>
              <a:buNone/>
              <a:defRPr b="1">
                <a:latin typeface="Kalam"/>
                <a:ea typeface="Kalam"/>
                <a:cs typeface="Kalam"/>
                <a:sym typeface="Kala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Kalam"/>
              <a:buNone/>
              <a:defRPr sz="2400" b="1">
                <a:latin typeface="Kalam"/>
                <a:ea typeface="Kalam"/>
                <a:cs typeface="Kalam"/>
                <a:sym typeface="Kala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Kalam"/>
              <a:buNone/>
              <a:defRPr sz="2400" b="1">
                <a:latin typeface="Kalam"/>
                <a:ea typeface="Kalam"/>
                <a:cs typeface="Kalam"/>
                <a:sym typeface="Kala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Kalam"/>
              <a:buNone/>
              <a:defRPr sz="2400" b="1">
                <a:latin typeface="Kalam"/>
                <a:ea typeface="Kalam"/>
                <a:cs typeface="Kalam"/>
                <a:sym typeface="Kala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Kalam"/>
              <a:buNone/>
              <a:defRPr sz="2400" b="1">
                <a:latin typeface="Kalam"/>
                <a:ea typeface="Kalam"/>
                <a:cs typeface="Kalam"/>
                <a:sym typeface="Kala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Kalam"/>
              <a:buNone/>
              <a:defRPr sz="2400" b="1">
                <a:latin typeface="Kalam"/>
                <a:ea typeface="Kalam"/>
                <a:cs typeface="Kalam"/>
                <a:sym typeface="Kala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Kalam"/>
              <a:buNone/>
              <a:defRPr sz="2400" b="1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tat 1">
  <p:cSld name="Stat 1">
    <p:bg>
      <p:bgPr>
        <a:solidFill>
          <a:schemeClr val="lt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2"/>
          <p:cNvSpPr/>
          <p:nvPr/>
        </p:nvSpPr>
        <p:spPr>
          <a:xfrm>
            <a:off x="-8" y="-2"/>
            <a:ext cx="4572006" cy="47339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52"/>
          <p:cNvSpPr txBox="1">
            <a:spLocks noGrp="1"/>
          </p:cNvSpPr>
          <p:nvPr>
            <p:ph type="body" idx="1"/>
          </p:nvPr>
        </p:nvSpPr>
        <p:spPr>
          <a:xfrm>
            <a:off x="285740" y="1117554"/>
            <a:ext cx="1714497" cy="96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52"/>
          <p:cNvSpPr>
            <a:spLocks noGrp="1"/>
          </p:cNvSpPr>
          <p:nvPr>
            <p:ph type="pic" idx="2"/>
          </p:nvPr>
        </p:nvSpPr>
        <p:spPr>
          <a:xfrm>
            <a:off x="4571994" y="0"/>
            <a:ext cx="4572006" cy="473392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85" name="Google Shape;285;p52"/>
          <p:cNvSpPr txBox="1">
            <a:spLocks noGrp="1"/>
          </p:cNvSpPr>
          <p:nvPr>
            <p:ph type="body" idx="3"/>
          </p:nvPr>
        </p:nvSpPr>
        <p:spPr>
          <a:xfrm>
            <a:off x="285751" y="285749"/>
            <a:ext cx="1714497" cy="68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86" name="Google Shape;286;p52"/>
          <p:cNvCxnSpPr/>
          <p:nvPr/>
        </p:nvCxnSpPr>
        <p:spPr>
          <a:xfrm>
            <a:off x="0" y="2366963"/>
            <a:ext cx="4572006" cy="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7" name="Google Shape;287;p52"/>
          <p:cNvSpPr txBox="1">
            <a:spLocks noGrp="1"/>
          </p:cNvSpPr>
          <p:nvPr>
            <p:ph type="body" idx="4"/>
          </p:nvPr>
        </p:nvSpPr>
        <p:spPr>
          <a:xfrm>
            <a:off x="2571744" y="285749"/>
            <a:ext cx="1714497" cy="68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52"/>
          <p:cNvSpPr txBox="1">
            <a:spLocks noGrp="1"/>
          </p:cNvSpPr>
          <p:nvPr>
            <p:ph type="body" idx="5"/>
          </p:nvPr>
        </p:nvSpPr>
        <p:spPr>
          <a:xfrm>
            <a:off x="285751" y="2652711"/>
            <a:ext cx="1714497" cy="68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52"/>
          <p:cNvSpPr txBox="1">
            <a:spLocks noGrp="1"/>
          </p:cNvSpPr>
          <p:nvPr>
            <p:ph type="body" idx="6"/>
          </p:nvPr>
        </p:nvSpPr>
        <p:spPr>
          <a:xfrm>
            <a:off x="2571744" y="2652711"/>
            <a:ext cx="1714497" cy="68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52"/>
          <p:cNvCxnSpPr/>
          <p:nvPr/>
        </p:nvCxnSpPr>
        <p:spPr>
          <a:xfrm>
            <a:off x="2285999" y="-1"/>
            <a:ext cx="0" cy="4733927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1" name="Google Shape;291;p52"/>
          <p:cNvSpPr/>
          <p:nvPr/>
        </p:nvSpPr>
        <p:spPr>
          <a:xfrm>
            <a:off x="0" y="4733925"/>
            <a:ext cx="9144000" cy="409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52"/>
          <p:cNvSpPr/>
          <p:nvPr/>
        </p:nvSpPr>
        <p:spPr>
          <a:xfrm>
            <a:off x="285750" y="4862512"/>
            <a:ext cx="144018" cy="152401"/>
          </a:xfrm>
          <a:custGeom>
            <a:avLst/>
            <a:gdLst/>
            <a:ahLst/>
            <a:cxnLst/>
            <a:rect l="l" t="t" r="r" b="b"/>
            <a:pathLst>
              <a:path w="556260" h="588644" extrusionOk="0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52"/>
          <p:cNvSpPr txBox="1"/>
          <p:nvPr/>
        </p:nvSpPr>
        <p:spPr>
          <a:xfrm>
            <a:off x="6238417" y="4862512"/>
            <a:ext cx="2334083" cy="15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2"/>
          <p:cNvSpPr txBox="1"/>
          <p:nvPr/>
        </p:nvSpPr>
        <p:spPr>
          <a:xfrm>
            <a:off x="8572500" y="4861547"/>
            <a:ext cx="285750" cy="1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52"/>
          <p:cNvSpPr txBox="1">
            <a:spLocks noGrp="1"/>
          </p:cNvSpPr>
          <p:nvPr>
            <p:ph type="body" idx="7"/>
          </p:nvPr>
        </p:nvSpPr>
        <p:spPr>
          <a:xfrm>
            <a:off x="2571744" y="1117554"/>
            <a:ext cx="1714497" cy="96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52"/>
          <p:cNvSpPr txBox="1">
            <a:spLocks noGrp="1"/>
          </p:cNvSpPr>
          <p:nvPr>
            <p:ph type="body" idx="8"/>
          </p:nvPr>
        </p:nvSpPr>
        <p:spPr>
          <a:xfrm>
            <a:off x="285740" y="3484516"/>
            <a:ext cx="1714497" cy="96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52"/>
          <p:cNvSpPr txBox="1">
            <a:spLocks noGrp="1"/>
          </p:cNvSpPr>
          <p:nvPr>
            <p:ph type="body" idx="9"/>
          </p:nvPr>
        </p:nvSpPr>
        <p:spPr>
          <a:xfrm>
            <a:off x="2571744" y="3484516"/>
            <a:ext cx="1714497" cy="96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5ACBF0"/>
          </p15:clr>
        </p15:guide>
        <p15:guide id="2" pos="1440">
          <p15:clr>
            <a:srgbClr val="5ACBF0"/>
          </p15:clr>
        </p15:guide>
        <p15:guide id="3" pos="4320">
          <p15:clr>
            <a:srgbClr val="5ACBF0"/>
          </p15:clr>
        </p15:guide>
        <p15:guide id="4" orient="horz" pos="1489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 2">
  <p:cSld name="Stat 2">
    <p:bg>
      <p:bgPr>
        <a:solidFill>
          <a:schemeClr val="lt1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3"/>
          <p:cNvSpPr/>
          <p:nvPr/>
        </p:nvSpPr>
        <p:spPr>
          <a:xfrm>
            <a:off x="0" y="4733925"/>
            <a:ext cx="9144000" cy="409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3"/>
          <p:cNvSpPr/>
          <p:nvPr/>
        </p:nvSpPr>
        <p:spPr>
          <a:xfrm>
            <a:off x="6858042" y="2366961"/>
            <a:ext cx="2285958" cy="236696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3"/>
          <p:cNvSpPr/>
          <p:nvPr/>
        </p:nvSpPr>
        <p:spPr>
          <a:xfrm>
            <a:off x="2286000" y="2366961"/>
            <a:ext cx="2285976" cy="23669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3"/>
          <p:cNvSpPr>
            <a:spLocks noGrp="1"/>
          </p:cNvSpPr>
          <p:nvPr>
            <p:ph type="pic" idx="2"/>
          </p:nvPr>
        </p:nvSpPr>
        <p:spPr>
          <a:xfrm>
            <a:off x="4571982" y="-1"/>
            <a:ext cx="2286018" cy="236339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03" name="Google Shape;303;p53"/>
          <p:cNvSpPr txBox="1">
            <a:spLocks noGrp="1"/>
          </p:cNvSpPr>
          <p:nvPr>
            <p:ph type="body" idx="1"/>
          </p:nvPr>
        </p:nvSpPr>
        <p:spPr>
          <a:xfrm>
            <a:off x="7143755" y="285749"/>
            <a:ext cx="1714497" cy="68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53"/>
          <p:cNvSpPr txBox="1">
            <a:spLocks noGrp="1"/>
          </p:cNvSpPr>
          <p:nvPr>
            <p:ph type="body" idx="3"/>
          </p:nvPr>
        </p:nvSpPr>
        <p:spPr>
          <a:xfrm>
            <a:off x="7143754" y="1117554"/>
            <a:ext cx="1714496" cy="96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53"/>
          <p:cNvSpPr txBox="1">
            <a:spLocks noGrp="1"/>
          </p:cNvSpPr>
          <p:nvPr>
            <p:ph type="body" idx="4"/>
          </p:nvPr>
        </p:nvSpPr>
        <p:spPr>
          <a:xfrm>
            <a:off x="2571741" y="2654072"/>
            <a:ext cx="1714497" cy="68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53"/>
          <p:cNvSpPr txBox="1">
            <a:spLocks noGrp="1"/>
          </p:cNvSpPr>
          <p:nvPr>
            <p:ph type="body" idx="5"/>
          </p:nvPr>
        </p:nvSpPr>
        <p:spPr>
          <a:xfrm>
            <a:off x="2571740" y="3485877"/>
            <a:ext cx="1714496" cy="96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53"/>
          <p:cNvSpPr txBox="1">
            <a:spLocks noGrp="1"/>
          </p:cNvSpPr>
          <p:nvPr>
            <p:ph type="body" idx="6"/>
          </p:nvPr>
        </p:nvSpPr>
        <p:spPr>
          <a:xfrm>
            <a:off x="4857747" y="2654072"/>
            <a:ext cx="1714497" cy="68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53"/>
          <p:cNvSpPr txBox="1">
            <a:spLocks noGrp="1"/>
          </p:cNvSpPr>
          <p:nvPr>
            <p:ph type="body" idx="7"/>
          </p:nvPr>
        </p:nvSpPr>
        <p:spPr>
          <a:xfrm>
            <a:off x="4857746" y="3485877"/>
            <a:ext cx="1714496" cy="96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53"/>
          <p:cNvSpPr>
            <a:spLocks noGrp="1"/>
          </p:cNvSpPr>
          <p:nvPr>
            <p:ph type="pic" idx="8"/>
          </p:nvPr>
        </p:nvSpPr>
        <p:spPr>
          <a:xfrm>
            <a:off x="0" y="2366957"/>
            <a:ext cx="2286000" cy="2366969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10" name="Google Shape;310;p53"/>
          <p:cNvSpPr txBox="1">
            <a:spLocks noGrp="1"/>
          </p:cNvSpPr>
          <p:nvPr>
            <p:ph type="body" idx="9"/>
          </p:nvPr>
        </p:nvSpPr>
        <p:spPr>
          <a:xfrm>
            <a:off x="7143751" y="2654072"/>
            <a:ext cx="1714497" cy="68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53"/>
          <p:cNvSpPr txBox="1">
            <a:spLocks noGrp="1"/>
          </p:cNvSpPr>
          <p:nvPr>
            <p:ph type="body" idx="13"/>
          </p:nvPr>
        </p:nvSpPr>
        <p:spPr>
          <a:xfrm>
            <a:off x="7143749" y="3485877"/>
            <a:ext cx="1714496" cy="96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53"/>
          <p:cNvSpPr/>
          <p:nvPr/>
        </p:nvSpPr>
        <p:spPr>
          <a:xfrm>
            <a:off x="285750" y="4862512"/>
            <a:ext cx="144018" cy="152401"/>
          </a:xfrm>
          <a:custGeom>
            <a:avLst/>
            <a:gdLst/>
            <a:ahLst/>
            <a:cxnLst/>
            <a:rect l="l" t="t" r="r" b="b"/>
            <a:pathLst>
              <a:path w="556260" h="588644" extrusionOk="0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53"/>
          <p:cNvSpPr txBox="1">
            <a:spLocks noGrp="1"/>
          </p:cNvSpPr>
          <p:nvPr>
            <p:ph type="body" idx="14"/>
          </p:nvPr>
        </p:nvSpPr>
        <p:spPr>
          <a:xfrm>
            <a:off x="285748" y="285749"/>
            <a:ext cx="4000479" cy="179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 sz="2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53"/>
          <p:cNvSpPr txBox="1"/>
          <p:nvPr/>
        </p:nvSpPr>
        <p:spPr>
          <a:xfrm>
            <a:off x="6238417" y="4862512"/>
            <a:ext cx="2334083" cy="15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3"/>
          <p:cNvSpPr txBox="1"/>
          <p:nvPr/>
        </p:nvSpPr>
        <p:spPr>
          <a:xfrm>
            <a:off x="8572500" y="4861547"/>
            <a:ext cx="285750" cy="1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5ACBF0"/>
          </p15:clr>
        </p15:guide>
        <p15:guide id="2" pos="1440">
          <p15:clr>
            <a:srgbClr val="5ACBF0"/>
          </p15:clr>
        </p15:guide>
        <p15:guide id="3" pos="4320">
          <p15:clr>
            <a:srgbClr val="5ACBF0"/>
          </p15:clr>
        </p15:guide>
        <p15:guide id="4" orient="horz" pos="1489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ey Message Gradient Dark 1">
  <p:cSld name="Key Message Gradient Dark 1">
    <p:bg>
      <p:bgPr>
        <a:solidFill>
          <a:schemeClr val="accent3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14631" t="62828" r="50006"/>
          <a:stretch/>
        </p:blipFill>
        <p:spPr>
          <a:xfrm rot="5400000">
            <a:off x="1994696" y="-2006798"/>
            <a:ext cx="515460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4"/>
          <p:cNvSpPr txBox="1">
            <a:spLocks noGrp="1"/>
          </p:cNvSpPr>
          <p:nvPr>
            <p:ph type="title"/>
          </p:nvPr>
        </p:nvSpPr>
        <p:spPr>
          <a:xfrm>
            <a:off x="1325880" y="1511944"/>
            <a:ext cx="6492240" cy="211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19" name="Google Shape;319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076" y="4578982"/>
            <a:ext cx="143315" cy="15174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4"/>
          <p:cNvSpPr txBox="1"/>
          <p:nvPr/>
        </p:nvSpPr>
        <p:spPr>
          <a:xfrm>
            <a:off x="5945945" y="4578654"/>
            <a:ext cx="2334082" cy="15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2021 Accenture. All rights reserved.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4"/>
          <p:cNvSpPr txBox="1">
            <a:spLocks noGrp="1"/>
          </p:cNvSpPr>
          <p:nvPr>
            <p:ph type="sldNum" idx="12"/>
          </p:nvPr>
        </p:nvSpPr>
        <p:spPr>
          <a:xfrm>
            <a:off x="8280026" y="4574846"/>
            <a:ext cx="285751" cy="15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Key Message Gradient Dark 1">
  <p:cSld name="2_Key Message Gradient Dark 1">
    <p:bg>
      <p:bgPr>
        <a:solidFill>
          <a:schemeClr val="accent3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5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5889" t="44119" r="4181" b="3405"/>
          <a:stretch/>
        </p:blipFill>
        <p:spPr>
          <a:xfrm rot="5400000">
            <a:off x="1994222" y="-2006279"/>
            <a:ext cx="5155556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5"/>
          <p:cNvSpPr txBox="1">
            <a:spLocks noGrp="1"/>
          </p:cNvSpPr>
          <p:nvPr>
            <p:ph type="title"/>
          </p:nvPr>
        </p:nvSpPr>
        <p:spPr>
          <a:xfrm>
            <a:off x="1325880" y="1511944"/>
            <a:ext cx="6492240" cy="211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25" name="Google Shape;32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076" y="4578982"/>
            <a:ext cx="143315" cy="15174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5"/>
          <p:cNvSpPr txBox="1"/>
          <p:nvPr/>
        </p:nvSpPr>
        <p:spPr>
          <a:xfrm>
            <a:off x="5945945" y="4578654"/>
            <a:ext cx="2334082" cy="15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2021 Accenture. All rights reserved.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5"/>
          <p:cNvSpPr txBox="1">
            <a:spLocks noGrp="1"/>
          </p:cNvSpPr>
          <p:nvPr>
            <p:ph type="sldNum" idx="12"/>
          </p:nvPr>
        </p:nvSpPr>
        <p:spPr>
          <a:xfrm>
            <a:off x="8280026" y="4574846"/>
            <a:ext cx="285751" cy="15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Key Message Gradient Dark 1">
  <p:cSld name="1_Key Message Gradient Dark 1">
    <p:bg>
      <p:bgPr>
        <a:solidFill>
          <a:schemeClr val="accent3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6"/>
          <p:cNvSpPr txBox="1">
            <a:spLocks noGrp="1"/>
          </p:cNvSpPr>
          <p:nvPr>
            <p:ph type="title"/>
          </p:nvPr>
        </p:nvSpPr>
        <p:spPr>
          <a:xfrm>
            <a:off x="1325880" y="1511944"/>
            <a:ext cx="6492240" cy="211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31" name="Google Shape;33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076" y="4578982"/>
            <a:ext cx="143315" cy="15174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6"/>
          <p:cNvSpPr txBox="1"/>
          <p:nvPr/>
        </p:nvSpPr>
        <p:spPr>
          <a:xfrm>
            <a:off x="5945945" y="4578654"/>
            <a:ext cx="2334082" cy="15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2021 Accenture. All rights reserved.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6"/>
          <p:cNvSpPr txBox="1">
            <a:spLocks noGrp="1"/>
          </p:cNvSpPr>
          <p:nvPr>
            <p:ph type="sldNum" idx="12"/>
          </p:nvPr>
        </p:nvSpPr>
        <p:spPr>
          <a:xfrm>
            <a:off x="8280026" y="4574846"/>
            <a:ext cx="285751" cy="15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ey Message Mid Purple">
  <p:cSld name="Key Message Mid Purple">
    <p:bg>
      <p:bgPr>
        <a:solidFill>
          <a:schemeClr val="accent2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7"/>
          <p:cNvSpPr txBox="1">
            <a:spLocks noGrp="1"/>
          </p:cNvSpPr>
          <p:nvPr>
            <p:ph type="title"/>
          </p:nvPr>
        </p:nvSpPr>
        <p:spPr>
          <a:xfrm>
            <a:off x="1325880" y="1511944"/>
            <a:ext cx="6492240" cy="211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36" name="Google Shape;336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9076" y="4578982"/>
            <a:ext cx="143315" cy="15174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7"/>
          <p:cNvSpPr txBox="1"/>
          <p:nvPr/>
        </p:nvSpPr>
        <p:spPr>
          <a:xfrm>
            <a:off x="0" y="-193431"/>
            <a:ext cx="4572000" cy="19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Format Background… &gt; Solid fill &gt; Change to Dark Purple (Accent 3), Mid Purple (Accent 2) or Core Purple (Accent 1)</a:t>
            </a:r>
            <a:endParaRPr sz="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57"/>
          <p:cNvSpPr txBox="1"/>
          <p:nvPr/>
        </p:nvSpPr>
        <p:spPr>
          <a:xfrm>
            <a:off x="5945945" y="4578654"/>
            <a:ext cx="2334082" cy="15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2021 Accenture. All rights reserved.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7"/>
          <p:cNvSpPr txBox="1">
            <a:spLocks noGrp="1"/>
          </p:cNvSpPr>
          <p:nvPr>
            <p:ph type="sldNum" idx="12"/>
          </p:nvPr>
        </p:nvSpPr>
        <p:spPr>
          <a:xfrm>
            <a:off x="8280026" y="4574846"/>
            <a:ext cx="285751" cy="15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Bleed Image">
  <p:cSld name="Full Bleed Image">
    <p:bg>
      <p:bgPr>
        <a:solidFill>
          <a:schemeClr val="accent3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58"/>
          <p:cNvSpPr txBox="1">
            <a:spLocks noGrp="1"/>
          </p:cNvSpPr>
          <p:nvPr>
            <p:ph type="title"/>
          </p:nvPr>
        </p:nvSpPr>
        <p:spPr>
          <a:xfrm>
            <a:off x="1325879" y="1511944"/>
            <a:ext cx="6492240" cy="211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43" name="Google Shape;343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9076" y="4578982"/>
            <a:ext cx="143315" cy="15174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8"/>
          <p:cNvSpPr txBox="1"/>
          <p:nvPr/>
        </p:nvSpPr>
        <p:spPr>
          <a:xfrm>
            <a:off x="5945945" y="4578654"/>
            <a:ext cx="2334082" cy="15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2021 Accenture. All rights reserved.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58"/>
          <p:cNvSpPr txBox="1">
            <a:spLocks noGrp="1"/>
          </p:cNvSpPr>
          <p:nvPr>
            <p:ph type="sldNum" idx="12"/>
          </p:nvPr>
        </p:nvSpPr>
        <p:spPr>
          <a:xfrm>
            <a:off x="8280026" y="4574846"/>
            <a:ext cx="285751" cy="15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 - Light">
  <p:cSld name="2_Blank - Light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59"/>
          <p:cNvGrpSpPr/>
          <p:nvPr/>
        </p:nvGrpSpPr>
        <p:grpSpPr>
          <a:xfrm>
            <a:off x="-1" y="-12100"/>
            <a:ext cx="9144001" cy="5154607"/>
            <a:chOff x="-1" y="-32270"/>
            <a:chExt cx="12192001" cy="6872809"/>
          </a:xfrm>
        </p:grpSpPr>
        <p:pic>
          <p:nvPicPr>
            <p:cNvPr id="348" name="Google Shape;348;p59" descr="Background pattern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 l="11645" t="19213" r="38180" b="28043"/>
            <a:stretch/>
          </p:blipFill>
          <p:spPr>
            <a:xfrm rot="5400000">
              <a:off x="2659595" y="-2691866"/>
              <a:ext cx="6872809" cy="12192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59"/>
            <p:cNvSpPr/>
            <p:nvPr/>
          </p:nvSpPr>
          <p:spPr>
            <a:xfrm>
              <a:off x="0" y="989703"/>
              <a:ext cx="12192000" cy="58508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" name="Google Shape;350;p59"/>
          <p:cNvSpPr txBox="1">
            <a:spLocks noGrp="1"/>
          </p:cNvSpPr>
          <p:nvPr>
            <p:ph type="title"/>
          </p:nvPr>
        </p:nvSpPr>
        <p:spPr>
          <a:xfrm>
            <a:off x="679076" y="235840"/>
            <a:ext cx="7853083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9"/>
          <p:cNvSpPr txBox="1"/>
          <p:nvPr/>
        </p:nvSpPr>
        <p:spPr>
          <a:xfrm>
            <a:off x="5945241" y="4574517"/>
            <a:ext cx="2334082" cy="15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© 2021 Accenture. All rights reserved.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9"/>
          <p:cNvSpPr txBox="1"/>
          <p:nvPr/>
        </p:nvSpPr>
        <p:spPr>
          <a:xfrm>
            <a:off x="8279324" y="4573552"/>
            <a:ext cx="285750" cy="1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fld id="{00000000-1234-1234-1234-123412341234}" type="slidenum">
              <a:rPr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9"/>
          <p:cNvSpPr txBox="1">
            <a:spLocks noGrp="1"/>
          </p:cNvSpPr>
          <p:nvPr>
            <p:ph type="sldNum" idx="12"/>
          </p:nvPr>
        </p:nvSpPr>
        <p:spPr>
          <a:xfrm>
            <a:off x="8279322" y="4570708"/>
            <a:ext cx="285751" cy="15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4" name="Google Shape;354;p59" descr="A picture containing drawing, cloc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076" y="4578982"/>
            <a:ext cx="144018" cy="151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 - Light">
  <p:cSld name="4_Blank - Light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60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14631" t="62828" r="50006"/>
          <a:stretch/>
        </p:blipFill>
        <p:spPr>
          <a:xfrm rot="5400000">
            <a:off x="1994696" y="-2006798"/>
            <a:ext cx="515460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0"/>
          <p:cNvSpPr/>
          <p:nvPr/>
        </p:nvSpPr>
        <p:spPr>
          <a:xfrm rot="10800000" flipH="1">
            <a:off x="0" y="-12101"/>
            <a:ext cx="9144000" cy="7664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0"/>
          <p:cNvSpPr txBox="1">
            <a:spLocks noGrp="1"/>
          </p:cNvSpPr>
          <p:nvPr>
            <p:ph type="title"/>
          </p:nvPr>
        </p:nvSpPr>
        <p:spPr>
          <a:xfrm>
            <a:off x="679076" y="235840"/>
            <a:ext cx="7853083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59" name="Google Shape;359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076" y="4578982"/>
            <a:ext cx="143315" cy="15174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0"/>
          <p:cNvSpPr txBox="1"/>
          <p:nvPr/>
        </p:nvSpPr>
        <p:spPr>
          <a:xfrm>
            <a:off x="5945945" y="4578654"/>
            <a:ext cx="2334082" cy="15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2021 Accenture. All rights reserved.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60"/>
          <p:cNvSpPr txBox="1">
            <a:spLocks noGrp="1"/>
          </p:cNvSpPr>
          <p:nvPr>
            <p:ph type="sldNum" idx="12"/>
          </p:nvPr>
        </p:nvSpPr>
        <p:spPr>
          <a:xfrm>
            <a:off x="8280026" y="4574846"/>
            <a:ext cx="285751" cy="15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Blank - Light">
  <p:cSld name="3_Blank - Light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"/>
          <p:cNvSpPr txBox="1">
            <a:spLocks noGrp="1"/>
          </p:cNvSpPr>
          <p:nvPr>
            <p:ph type="title"/>
          </p:nvPr>
        </p:nvSpPr>
        <p:spPr>
          <a:xfrm>
            <a:off x="679076" y="568655"/>
            <a:ext cx="7853083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61"/>
          <p:cNvSpPr txBox="1"/>
          <p:nvPr/>
        </p:nvSpPr>
        <p:spPr>
          <a:xfrm>
            <a:off x="6722719" y="4914557"/>
            <a:ext cx="2334082" cy="15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© 2021 Accenture. All rights reserved.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yellow">
  <p:cSld name="TITLE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1557300" y="1640494"/>
            <a:ext cx="6029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Kalam"/>
              <a:buNone/>
              <a:defRPr sz="3600" b="1"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Kalam"/>
              <a:buNone/>
              <a:defRPr sz="3600" b="1">
                <a:latin typeface="Kalam"/>
                <a:ea typeface="Kalam"/>
                <a:cs typeface="Kalam"/>
                <a:sym typeface="Kala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Kalam"/>
              <a:buNone/>
              <a:defRPr sz="3600" b="1">
                <a:latin typeface="Kalam"/>
                <a:ea typeface="Kalam"/>
                <a:cs typeface="Kalam"/>
                <a:sym typeface="Kala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Kalam"/>
              <a:buNone/>
              <a:defRPr sz="3600" b="1">
                <a:latin typeface="Kalam"/>
                <a:ea typeface="Kalam"/>
                <a:cs typeface="Kalam"/>
                <a:sym typeface="Kala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Kalam"/>
              <a:buNone/>
              <a:defRPr sz="3600" b="1">
                <a:latin typeface="Kalam"/>
                <a:ea typeface="Kalam"/>
                <a:cs typeface="Kalam"/>
                <a:sym typeface="Kala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Kalam"/>
              <a:buNone/>
              <a:defRPr sz="3600" b="1">
                <a:latin typeface="Kalam"/>
                <a:ea typeface="Kalam"/>
                <a:cs typeface="Kalam"/>
                <a:sym typeface="Kala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Kalam"/>
              <a:buNone/>
              <a:defRPr sz="3600" b="1">
                <a:latin typeface="Kalam"/>
                <a:ea typeface="Kalam"/>
                <a:cs typeface="Kalam"/>
                <a:sym typeface="Kala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Kalam"/>
              <a:buNone/>
              <a:defRPr sz="3600" b="1">
                <a:latin typeface="Kalam"/>
                <a:ea typeface="Kalam"/>
                <a:cs typeface="Kalam"/>
                <a:sym typeface="Kala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Kalam"/>
              <a:buNone/>
              <a:defRPr sz="3600" b="1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1557300" y="2668610"/>
            <a:ext cx="6029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Kalam"/>
              <a:buNone/>
              <a:defRPr sz="2400" b="1"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Kalam"/>
              <a:buNone/>
              <a:defRPr b="1">
                <a:latin typeface="Kalam"/>
                <a:ea typeface="Kalam"/>
                <a:cs typeface="Kalam"/>
                <a:sym typeface="Kala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Kalam"/>
              <a:buNone/>
              <a:defRPr b="1">
                <a:latin typeface="Kalam"/>
                <a:ea typeface="Kalam"/>
                <a:cs typeface="Kalam"/>
                <a:sym typeface="Kala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Kalam"/>
              <a:buNone/>
              <a:defRPr sz="2400" b="1">
                <a:latin typeface="Kalam"/>
                <a:ea typeface="Kalam"/>
                <a:cs typeface="Kalam"/>
                <a:sym typeface="Kala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Kalam"/>
              <a:buNone/>
              <a:defRPr sz="2400" b="1">
                <a:latin typeface="Kalam"/>
                <a:ea typeface="Kalam"/>
                <a:cs typeface="Kalam"/>
                <a:sym typeface="Kala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Kalam"/>
              <a:buNone/>
              <a:defRPr sz="2400" b="1">
                <a:latin typeface="Kalam"/>
                <a:ea typeface="Kalam"/>
                <a:cs typeface="Kalam"/>
                <a:sym typeface="Kala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Kalam"/>
              <a:buNone/>
              <a:defRPr sz="2400" b="1">
                <a:latin typeface="Kalam"/>
                <a:ea typeface="Kalam"/>
                <a:cs typeface="Kalam"/>
                <a:sym typeface="Kala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Kalam"/>
              <a:buNone/>
              <a:defRPr sz="2400" b="1">
                <a:latin typeface="Kalam"/>
                <a:ea typeface="Kalam"/>
                <a:cs typeface="Kalam"/>
                <a:sym typeface="Kala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Kalam"/>
              <a:buNone/>
              <a:defRPr sz="2400" b="1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 - Light">
  <p:cSld name="6_Blank - Light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62"/>
          <p:cNvGrpSpPr/>
          <p:nvPr/>
        </p:nvGrpSpPr>
        <p:grpSpPr>
          <a:xfrm>
            <a:off x="-1" y="-12100"/>
            <a:ext cx="9144001" cy="5154607"/>
            <a:chOff x="-1" y="-32270"/>
            <a:chExt cx="12192001" cy="6872809"/>
          </a:xfrm>
        </p:grpSpPr>
        <p:pic>
          <p:nvPicPr>
            <p:cNvPr id="367" name="Google Shape;367;p62" descr="Background pattern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 l="11645" t="19213" r="38180" b="28043"/>
            <a:stretch/>
          </p:blipFill>
          <p:spPr>
            <a:xfrm rot="5400000">
              <a:off x="2659595" y="-2691866"/>
              <a:ext cx="6872809" cy="12192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" name="Google Shape;368;p62"/>
            <p:cNvSpPr/>
            <p:nvPr/>
          </p:nvSpPr>
          <p:spPr>
            <a:xfrm>
              <a:off x="279780" y="247507"/>
              <a:ext cx="11632440" cy="63145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62"/>
          <p:cNvSpPr txBox="1">
            <a:spLocks noGrp="1"/>
          </p:cNvSpPr>
          <p:nvPr>
            <p:ph type="title"/>
          </p:nvPr>
        </p:nvSpPr>
        <p:spPr>
          <a:xfrm>
            <a:off x="679076" y="568655"/>
            <a:ext cx="7853083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62"/>
          <p:cNvSpPr txBox="1"/>
          <p:nvPr/>
        </p:nvSpPr>
        <p:spPr>
          <a:xfrm>
            <a:off x="5747794" y="4574846"/>
            <a:ext cx="2334082" cy="15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© 2021 Accenture. All rights reserved.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62"/>
          <p:cNvSpPr txBox="1">
            <a:spLocks noGrp="1"/>
          </p:cNvSpPr>
          <p:nvPr>
            <p:ph type="sldNum" idx="12"/>
          </p:nvPr>
        </p:nvSpPr>
        <p:spPr>
          <a:xfrm>
            <a:off x="8441254" y="4574846"/>
            <a:ext cx="285751" cy="15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2" name="Google Shape;372;p62" descr="A picture containing drawing, cloc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991" y="4578982"/>
            <a:ext cx="144018" cy="151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 - Light">
  <p:cSld name="7_Blank - Light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3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650" t="28381" r="49174" b="18875"/>
          <a:stretch/>
        </p:blipFill>
        <p:spPr>
          <a:xfrm rot="5400000">
            <a:off x="1994696" y="-2002862"/>
            <a:ext cx="515460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63"/>
          <p:cNvSpPr txBox="1">
            <a:spLocks noGrp="1"/>
          </p:cNvSpPr>
          <p:nvPr>
            <p:ph type="title"/>
          </p:nvPr>
        </p:nvSpPr>
        <p:spPr>
          <a:xfrm>
            <a:off x="679076" y="568655"/>
            <a:ext cx="7853083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63"/>
          <p:cNvSpPr txBox="1"/>
          <p:nvPr/>
        </p:nvSpPr>
        <p:spPr>
          <a:xfrm>
            <a:off x="5945945" y="4578654"/>
            <a:ext cx="2334082" cy="15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© 2021 Accenture. All rights reserved.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63" descr="A picture containing drawing, cloc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991" y="4578982"/>
            <a:ext cx="144018" cy="15174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3"/>
          <p:cNvSpPr txBox="1">
            <a:spLocks noGrp="1"/>
          </p:cNvSpPr>
          <p:nvPr>
            <p:ph type="sldNum" idx="12"/>
          </p:nvPr>
        </p:nvSpPr>
        <p:spPr>
          <a:xfrm>
            <a:off x="8178470" y="4574846"/>
            <a:ext cx="285751" cy="15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Blank - Light">
  <p:cSld name="8_Blank - Light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6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-79" t="28442" r="49904" b="18813"/>
          <a:stretch/>
        </p:blipFill>
        <p:spPr>
          <a:xfrm rot="5400000">
            <a:off x="1994696" y="-2002862"/>
            <a:ext cx="515460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4"/>
          <p:cNvSpPr/>
          <p:nvPr/>
        </p:nvSpPr>
        <p:spPr>
          <a:xfrm>
            <a:off x="0" y="2646484"/>
            <a:ext cx="9144000" cy="25541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4"/>
          <p:cNvSpPr txBox="1">
            <a:spLocks noGrp="1"/>
          </p:cNvSpPr>
          <p:nvPr>
            <p:ph type="title"/>
          </p:nvPr>
        </p:nvSpPr>
        <p:spPr>
          <a:xfrm>
            <a:off x="679076" y="568655"/>
            <a:ext cx="7853083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64"/>
          <p:cNvSpPr txBox="1"/>
          <p:nvPr/>
        </p:nvSpPr>
        <p:spPr>
          <a:xfrm>
            <a:off x="5945945" y="4578654"/>
            <a:ext cx="2334082" cy="15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© 2021 Accenture. All rights reserved.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64" descr="A picture containing drawing, cloc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991" y="4578982"/>
            <a:ext cx="144018" cy="15174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4"/>
          <p:cNvSpPr txBox="1">
            <a:spLocks noGrp="1"/>
          </p:cNvSpPr>
          <p:nvPr>
            <p:ph type="sldNum" idx="12"/>
          </p:nvPr>
        </p:nvSpPr>
        <p:spPr>
          <a:xfrm>
            <a:off x="8178470" y="4574846"/>
            <a:ext cx="285751" cy="15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Blank - Light">
  <p:cSld name="9_Blank - Light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65"/>
          <p:cNvGrpSpPr/>
          <p:nvPr/>
        </p:nvGrpSpPr>
        <p:grpSpPr>
          <a:xfrm>
            <a:off x="3" y="-2700"/>
            <a:ext cx="9148796" cy="5146200"/>
            <a:chOff x="5" y="-3600"/>
            <a:chExt cx="12198395" cy="6861600"/>
          </a:xfrm>
        </p:grpSpPr>
        <p:pic>
          <p:nvPicPr>
            <p:cNvPr id="388" name="Google Shape;388;p65" descr="Background pattern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 l="23114" t="23873" r="31915" b="28749"/>
            <a:stretch/>
          </p:blipFill>
          <p:spPr>
            <a:xfrm rot="-5400000">
              <a:off x="2668402" y="-2671998"/>
              <a:ext cx="6861600" cy="12198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" name="Google Shape;389;p65"/>
            <p:cNvSpPr/>
            <p:nvPr/>
          </p:nvSpPr>
          <p:spPr>
            <a:xfrm>
              <a:off x="279780" y="263643"/>
              <a:ext cx="11632440" cy="63145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0" name="Google Shape;390;p65"/>
          <p:cNvSpPr txBox="1">
            <a:spLocks noGrp="1"/>
          </p:cNvSpPr>
          <p:nvPr>
            <p:ph type="title"/>
          </p:nvPr>
        </p:nvSpPr>
        <p:spPr>
          <a:xfrm>
            <a:off x="679076" y="568655"/>
            <a:ext cx="7853083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65"/>
          <p:cNvSpPr txBox="1">
            <a:spLocks noGrp="1"/>
          </p:cNvSpPr>
          <p:nvPr>
            <p:ph type="sldNum" idx="12"/>
          </p:nvPr>
        </p:nvSpPr>
        <p:spPr>
          <a:xfrm>
            <a:off x="8280026" y="4574846"/>
            <a:ext cx="285751" cy="15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2" name="Google Shape;392;p65" descr="A picture containing drawing, cloc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076" y="4578982"/>
            <a:ext cx="144018" cy="151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Blank - Light">
  <p:cSld name="10_Blank - Light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66"/>
          <p:cNvGrpSpPr/>
          <p:nvPr/>
        </p:nvGrpSpPr>
        <p:grpSpPr>
          <a:xfrm>
            <a:off x="3" y="-2701"/>
            <a:ext cx="9148797" cy="5146201"/>
            <a:chOff x="5" y="-3602"/>
            <a:chExt cx="12198396" cy="6861602"/>
          </a:xfrm>
        </p:grpSpPr>
        <p:pic>
          <p:nvPicPr>
            <p:cNvPr id="395" name="Google Shape;395;p66" descr="Background pattern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 l="36966" t="29143" r="12133" b="17229"/>
            <a:stretch/>
          </p:blipFill>
          <p:spPr>
            <a:xfrm rot="-5400000">
              <a:off x="2668402" y="-2671998"/>
              <a:ext cx="6861600" cy="12198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66"/>
            <p:cNvSpPr/>
            <p:nvPr/>
          </p:nvSpPr>
          <p:spPr>
            <a:xfrm>
              <a:off x="2401824" y="-3602"/>
              <a:ext cx="9796576" cy="686160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7" name="Google Shape;397;p66"/>
          <p:cNvSpPr txBox="1">
            <a:spLocks noGrp="1"/>
          </p:cNvSpPr>
          <p:nvPr>
            <p:ph type="title"/>
          </p:nvPr>
        </p:nvSpPr>
        <p:spPr>
          <a:xfrm>
            <a:off x="679076" y="568655"/>
            <a:ext cx="7853083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66"/>
          <p:cNvSpPr txBox="1">
            <a:spLocks noGrp="1"/>
          </p:cNvSpPr>
          <p:nvPr>
            <p:ph type="sldNum" idx="12"/>
          </p:nvPr>
        </p:nvSpPr>
        <p:spPr>
          <a:xfrm>
            <a:off x="8280026" y="4574846"/>
            <a:ext cx="285751" cy="15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9" name="Google Shape;399;p66" descr="A picture containing drawing, cloc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076" y="4578982"/>
            <a:ext cx="144018" cy="151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Blank - Light">
  <p:cSld name="11_Blank - Light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67"/>
          <p:cNvGrpSpPr/>
          <p:nvPr/>
        </p:nvGrpSpPr>
        <p:grpSpPr>
          <a:xfrm>
            <a:off x="3" y="-2700"/>
            <a:ext cx="9148796" cy="5146200"/>
            <a:chOff x="5" y="-3600"/>
            <a:chExt cx="12198395" cy="6861600"/>
          </a:xfrm>
        </p:grpSpPr>
        <p:pic>
          <p:nvPicPr>
            <p:cNvPr id="402" name="Google Shape;402;p67" descr="Background pattern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 l="23114" t="23873" r="31915" b="28749"/>
            <a:stretch/>
          </p:blipFill>
          <p:spPr>
            <a:xfrm rot="-5400000">
              <a:off x="2668402" y="-2671998"/>
              <a:ext cx="6861600" cy="12198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3" name="Google Shape;403;p67"/>
            <p:cNvSpPr/>
            <p:nvPr/>
          </p:nvSpPr>
          <p:spPr>
            <a:xfrm>
              <a:off x="279780" y="263643"/>
              <a:ext cx="8312891" cy="63145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67"/>
          <p:cNvSpPr txBox="1">
            <a:spLocks noGrp="1"/>
          </p:cNvSpPr>
          <p:nvPr>
            <p:ph type="title"/>
          </p:nvPr>
        </p:nvSpPr>
        <p:spPr>
          <a:xfrm>
            <a:off x="679076" y="568655"/>
            <a:ext cx="7853083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67"/>
          <p:cNvSpPr txBox="1"/>
          <p:nvPr/>
        </p:nvSpPr>
        <p:spPr>
          <a:xfrm>
            <a:off x="6691504" y="4933663"/>
            <a:ext cx="2334082" cy="15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© 2021 Accenture. All rights reserved.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67"/>
          <p:cNvSpPr txBox="1">
            <a:spLocks noGrp="1"/>
          </p:cNvSpPr>
          <p:nvPr>
            <p:ph type="sldNum" idx="12"/>
          </p:nvPr>
        </p:nvSpPr>
        <p:spPr>
          <a:xfrm>
            <a:off x="8280026" y="4574846"/>
            <a:ext cx="285751" cy="15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7" name="Google Shape;407;p67" descr="A picture containing drawing, cloc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076" y="4578982"/>
            <a:ext cx="144018" cy="151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ide - Icon Library">
  <p:cSld name="Guide - Icon Library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8"/>
          <p:cNvSpPr txBox="1"/>
          <p:nvPr/>
        </p:nvSpPr>
        <p:spPr>
          <a:xfrm>
            <a:off x="285750" y="285750"/>
            <a:ext cx="8572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Iconography: Monoline</a:t>
            </a:r>
            <a:endParaRPr sz="1100"/>
          </a:p>
        </p:txBody>
      </p:sp>
      <p:sp>
        <p:nvSpPr>
          <p:cNvPr id="410" name="Google Shape;410;p68"/>
          <p:cNvSpPr txBox="1"/>
          <p:nvPr/>
        </p:nvSpPr>
        <p:spPr>
          <a:xfrm>
            <a:off x="285749" y="695885"/>
            <a:ext cx="8572486" cy="37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expansive asset library including fonts, photography, iconography and custom slides are available </a:t>
            </a:r>
            <a:r>
              <a:rPr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[here &lt;link&gt;]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Contact </a:t>
            </a:r>
            <a:r>
              <a:rPr lang="en" sz="1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Amy.Ritz@Accenture.com</a:t>
            </a:r>
            <a:r>
              <a:rPr lang="en" sz="1200" b="0" i="0" u="none" strike="noStrike" cap="none">
                <a:solidFill>
                  <a:srgbClr val="A1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further information. Access the icons below through </a:t>
            </a:r>
            <a:r>
              <a:rPr lang="en" sz="12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View &gt; Slide Master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/>
          </a:p>
        </p:txBody>
      </p:sp>
      <p:sp>
        <p:nvSpPr>
          <p:cNvPr id="411" name="Google Shape;411;p68"/>
          <p:cNvSpPr/>
          <p:nvPr/>
        </p:nvSpPr>
        <p:spPr>
          <a:xfrm>
            <a:off x="575297" y="1486244"/>
            <a:ext cx="385461" cy="297449"/>
          </a:xfrm>
          <a:custGeom>
            <a:avLst/>
            <a:gdLst/>
            <a:ahLst/>
            <a:cxnLst/>
            <a:rect l="l" t="t" r="r" b="b"/>
            <a:pathLst>
              <a:path w="309" h="244" extrusionOk="0">
                <a:moveTo>
                  <a:pt x="176" y="239"/>
                </a:moveTo>
                <a:cubicBezTo>
                  <a:pt x="181" y="239"/>
                  <a:pt x="184" y="238"/>
                  <a:pt x="188" y="238"/>
                </a:cubicBezTo>
                <a:cubicBezTo>
                  <a:pt x="192" y="236"/>
                  <a:pt x="196" y="235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200" y="232"/>
                  <a:pt x="201" y="232"/>
                  <a:pt x="201" y="232"/>
                </a:cubicBezTo>
                <a:cubicBezTo>
                  <a:pt x="202" y="232"/>
                  <a:pt x="203" y="233"/>
                  <a:pt x="204" y="233"/>
                </a:cubicBezTo>
                <a:cubicBezTo>
                  <a:pt x="210" y="233"/>
                  <a:pt x="217" y="230"/>
                  <a:pt x="222" y="225"/>
                </a:cubicBezTo>
                <a:cubicBezTo>
                  <a:pt x="227" y="221"/>
                  <a:pt x="230" y="216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8" y="209"/>
                  <a:pt x="243" y="206"/>
                  <a:pt x="248" y="202"/>
                </a:cubicBezTo>
                <a:cubicBezTo>
                  <a:pt x="254" y="197"/>
                  <a:pt x="257" y="191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64" y="184"/>
                  <a:pt x="269" y="181"/>
                  <a:pt x="273" y="177"/>
                </a:cubicBezTo>
                <a:cubicBezTo>
                  <a:pt x="280" y="171"/>
                  <a:pt x="284" y="164"/>
                  <a:pt x="285" y="155"/>
                </a:cubicBezTo>
                <a:cubicBezTo>
                  <a:pt x="285" y="155"/>
                  <a:pt x="285" y="155"/>
                  <a:pt x="285" y="155"/>
                </a:cubicBezTo>
                <a:cubicBezTo>
                  <a:pt x="307" y="135"/>
                  <a:pt x="307" y="135"/>
                  <a:pt x="307" y="135"/>
                </a:cubicBezTo>
                <a:cubicBezTo>
                  <a:pt x="308" y="134"/>
                  <a:pt x="309" y="131"/>
                  <a:pt x="308" y="128"/>
                </a:cubicBezTo>
                <a:cubicBezTo>
                  <a:pt x="274" y="23"/>
                  <a:pt x="274" y="23"/>
                  <a:pt x="274" y="23"/>
                </a:cubicBezTo>
                <a:cubicBezTo>
                  <a:pt x="273" y="21"/>
                  <a:pt x="271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64" y="18"/>
                  <a:pt x="226" y="12"/>
                  <a:pt x="216" y="12"/>
                </a:cubicBezTo>
                <a:cubicBezTo>
                  <a:pt x="213" y="12"/>
                  <a:pt x="205" y="10"/>
                  <a:pt x="198" y="7"/>
                </a:cubicBezTo>
                <a:cubicBezTo>
                  <a:pt x="185" y="4"/>
                  <a:pt x="171" y="0"/>
                  <a:pt x="162" y="1"/>
                </a:cubicBezTo>
                <a:cubicBezTo>
                  <a:pt x="148" y="2"/>
                  <a:pt x="123" y="15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45" y="19"/>
                  <a:pt x="45" y="19"/>
                  <a:pt x="45" y="19"/>
                </a:cubicBezTo>
                <a:cubicBezTo>
                  <a:pt x="42" y="19"/>
                  <a:pt x="40" y="21"/>
                  <a:pt x="39" y="23"/>
                </a:cubicBezTo>
                <a:cubicBezTo>
                  <a:pt x="1" y="128"/>
                  <a:pt x="1" y="128"/>
                  <a:pt x="1" y="128"/>
                </a:cubicBezTo>
                <a:cubicBezTo>
                  <a:pt x="0" y="131"/>
                  <a:pt x="1" y="134"/>
                  <a:pt x="3" y="136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16" y="156"/>
                  <a:pt x="11" y="168"/>
                  <a:pt x="14" y="175"/>
                </a:cubicBezTo>
                <a:cubicBezTo>
                  <a:pt x="17" y="184"/>
                  <a:pt x="33" y="196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200"/>
                  <a:pt x="44" y="201"/>
                  <a:pt x="44" y="201"/>
                </a:cubicBezTo>
                <a:cubicBezTo>
                  <a:pt x="46" y="208"/>
                  <a:pt x="51" y="213"/>
                  <a:pt x="60" y="217"/>
                </a:cubicBezTo>
                <a:cubicBezTo>
                  <a:pt x="65" y="219"/>
                  <a:pt x="70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6" y="223"/>
                  <a:pt x="79" y="225"/>
                  <a:pt x="82" y="228"/>
                </a:cubicBezTo>
                <a:cubicBezTo>
                  <a:pt x="89" y="233"/>
                  <a:pt x="99" y="235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11" y="239"/>
                  <a:pt x="119" y="244"/>
                  <a:pt x="128" y="244"/>
                </a:cubicBezTo>
                <a:cubicBezTo>
                  <a:pt x="128" y="244"/>
                  <a:pt x="128" y="244"/>
                  <a:pt x="128" y="244"/>
                </a:cubicBezTo>
                <a:cubicBezTo>
                  <a:pt x="132" y="244"/>
                  <a:pt x="136" y="243"/>
                  <a:pt x="139" y="241"/>
                </a:cubicBezTo>
                <a:cubicBezTo>
                  <a:pt x="142" y="239"/>
                  <a:pt x="145" y="237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56" y="237"/>
                  <a:pt x="167" y="239"/>
                  <a:pt x="176" y="239"/>
                </a:cubicBezTo>
                <a:close/>
                <a:moveTo>
                  <a:pt x="122" y="30"/>
                </a:moveTo>
                <a:cubicBezTo>
                  <a:pt x="122" y="30"/>
                  <a:pt x="122" y="30"/>
                  <a:pt x="122" y="30"/>
                </a:cubicBezTo>
                <a:cubicBezTo>
                  <a:pt x="132" y="25"/>
                  <a:pt x="153" y="14"/>
                  <a:pt x="163" y="14"/>
                </a:cubicBezTo>
                <a:cubicBezTo>
                  <a:pt x="163" y="14"/>
                  <a:pt x="164" y="14"/>
                  <a:pt x="164" y="14"/>
                </a:cubicBezTo>
                <a:cubicBezTo>
                  <a:pt x="171" y="14"/>
                  <a:pt x="184" y="17"/>
                  <a:pt x="194" y="20"/>
                </a:cubicBezTo>
                <a:cubicBezTo>
                  <a:pt x="194" y="20"/>
                  <a:pt x="194" y="20"/>
                  <a:pt x="194" y="20"/>
                </a:cubicBezTo>
                <a:cubicBezTo>
                  <a:pt x="203" y="23"/>
                  <a:pt x="211" y="25"/>
                  <a:pt x="216" y="25"/>
                </a:cubicBezTo>
                <a:cubicBezTo>
                  <a:pt x="222" y="25"/>
                  <a:pt x="245" y="29"/>
                  <a:pt x="262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95" y="129"/>
                  <a:pt x="295" y="129"/>
                  <a:pt x="295" y="129"/>
                </a:cubicBezTo>
                <a:cubicBezTo>
                  <a:pt x="294" y="129"/>
                  <a:pt x="294" y="129"/>
                  <a:pt x="294" y="129"/>
                </a:cubicBezTo>
                <a:cubicBezTo>
                  <a:pt x="279" y="143"/>
                  <a:pt x="279" y="143"/>
                  <a:pt x="279" y="143"/>
                </a:cubicBezTo>
                <a:cubicBezTo>
                  <a:pt x="278" y="143"/>
                  <a:pt x="278" y="143"/>
                  <a:pt x="278" y="143"/>
                </a:cubicBezTo>
                <a:cubicBezTo>
                  <a:pt x="241" y="106"/>
                  <a:pt x="241" y="106"/>
                  <a:pt x="241" y="106"/>
                </a:cubicBezTo>
                <a:cubicBezTo>
                  <a:pt x="232" y="96"/>
                  <a:pt x="202" y="64"/>
                  <a:pt x="191" y="61"/>
                </a:cubicBezTo>
                <a:cubicBezTo>
                  <a:pt x="174" y="56"/>
                  <a:pt x="159" y="59"/>
                  <a:pt x="147" y="69"/>
                </a:cubicBezTo>
                <a:cubicBezTo>
                  <a:pt x="142" y="74"/>
                  <a:pt x="139" y="79"/>
                  <a:pt x="136" y="85"/>
                </a:cubicBezTo>
                <a:cubicBezTo>
                  <a:pt x="131" y="94"/>
                  <a:pt x="127" y="102"/>
                  <a:pt x="111" y="103"/>
                </a:cubicBezTo>
                <a:cubicBezTo>
                  <a:pt x="104" y="104"/>
                  <a:pt x="98" y="103"/>
                  <a:pt x="96" y="100"/>
                </a:cubicBezTo>
                <a:cubicBezTo>
                  <a:pt x="94" y="98"/>
                  <a:pt x="94" y="96"/>
                  <a:pt x="95" y="95"/>
                </a:cubicBezTo>
                <a:lnTo>
                  <a:pt x="122" y="30"/>
                </a:lnTo>
                <a:close/>
                <a:moveTo>
                  <a:pt x="52" y="170"/>
                </a:moveTo>
                <a:cubicBezTo>
                  <a:pt x="50" y="175"/>
                  <a:pt x="47" y="180"/>
                  <a:pt x="46" y="186"/>
                </a:cubicBezTo>
                <a:cubicBezTo>
                  <a:pt x="46" y="186"/>
                  <a:pt x="46" y="186"/>
                  <a:pt x="46" y="186"/>
                </a:cubicBezTo>
                <a:cubicBezTo>
                  <a:pt x="45" y="186"/>
                  <a:pt x="45" y="186"/>
                  <a:pt x="45" y="186"/>
                </a:cubicBezTo>
                <a:cubicBezTo>
                  <a:pt x="39" y="183"/>
                  <a:pt x="28" y="176"/>
                  <a:pt x="26" y="171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5" y="169"/>
                  <a:pt x="28" y="161"/>
                  <a:pt x="31" y="156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52" y="170"/>
                  <a:pt x="52" y="170"/>
                  <a:pt x="52" y="170"/>
                </a:cubicBezTo>
                <a:close/>
                <a:moveTo>
                  <a:pt x="73" y="206"/>
                </a:moveTo>
                <a:cubicBezTo>
                  <a:pt x="73" y="206"/>
                  <a:pt x="73" y="206"/>
                  <a:pt x="73" y="206"/>
                </a:cubicBezTo>
                <a:cubicBezTo>
                  <a:pt x="73" y="206"/>
                  <a:pt x="72" y="206"/>
                  <a:pt x="72" y="206"/>
                </a:cubicBezTo>
                <a:cubicBezTo>
                  <a:pt x="71" y="206"/>
                  <a:pt x="68" y="206"/>
                  <a:pt x="65" y="205"/>
                </a:cubicBezTo>
                <a:cubicBezTo>
                  <a:pt x="60" y="203"/>
                  <a:pt x="57" y="200"/>
                  <a:pt x="57" y="198"/>
                </a:cubicBezTo>
                <a:cubicBezTo>
                  <a:pt x="57" y="197"/>
                  <a:pt x="57" y="196"/>
                  <a:pt x="57" y="195"/>
                </a:cubicBezTo>
                <a:cubicBezTo>
                  <a:pt x="57" y="195"/>
                  <a:pt x="57" y="194"/>
                  <a:pt x="57" y="194"/>
                </a:cubicBezTo>
                <a:cubicBezTo>
                  <a:pt x="58" y="188"/>
                  <a:pt x="62" y="179"/>
                  <a:pt x="65" y="173"/>
                </a:cubicBezTo>
                <a:cubicBezTo>
                  <a:pt x="65" y="173"/>
                  <a:pt x="65" y="173"/>
                  <a:pt x="65" y="173"/>
                </a:cubicBezTo>
                <a:cubicBezTo>
                  <a:pt x="66" y="173"/>
                  <a:pt x="67" y="172"/>
                  <a:pt x="67" y="172"/>
                </a:cubicBezTo>
                <a:cubicBezTo>
                  <a:pt x="67" y="171"/>
                  <a:pt x="68" y="170"/>
                  <a:pt x="68" y="169"/>
                </a:cubicBezTo>
                <a:cubicBezTo>
                  <a:pt x="68" y="169"/>
                  <a:pt x="68" y="169"/>
                  <a:pt x="68" y="169"/>
                </a:cubicBezTo>
                <a:cubicBezTo>
                  <a:pt x="70" y="166"/>
                  <a:pt x="71" y="165"/>
                  <a:pt x="72" y="164"/>
                </a:cubicBezTo>
                <a:cubicBezTo>
                  <a:pt x="76" y="163"/>
                  <a:pt x="84" y="169"/>
                  <a:pt x="85" y="171"/>
                </a:cubicBezTo>
                <a:cubicBezTo>
                  <a:pt x="85" y="172"/>
                  <a:pt x="85" y="172"/>
                  <a:pt x="85" y="172"/>
                </a:cubicBezTo>
                <a:cubicBezTo>
                  <a:pt x="86" y="172"/>
                  <a:pt x="86" y="173"/>
                  <a:pt x="85" y="175"/>
                </a:cubicBezTo>
                <a:cubicBezTo>
                  <a:pt x="85" y="175"/>
                  <a:pt x="85" y="175"/>
                  <a:pt x="85" y="175"/>
                </a:cubicBezTo>
                <a:lnTo>
                  <a:pt x="73" y="206"/>
                </a:lnTo>
                <a:close/>
                <a:moveTo>
                  <a:pt x="110" y="197"/>
                </a:moveTo>
                <a:cubicBezTo>
                  <a:pt x="110" y="197"/>
                  <a:pt x="110" y="197"/>
                  <a:pt x="110" y="197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99" y="221"/>
                  <a:pt x="94" y="220"/>
                  <a:pt x="90" y="217"/>
                </a:cubicBezTo>
                <a:cubicBezTo>
                  <a:pt x="87" y="215"/>
                  <a:pt x="86" y="214"/>
                  <a:pt x="85" y="212"/>
                </a:cubicBezTo>
                <a:cubicBezTo>
                  <a:pt x="85" y="212"/>
                  <a:pt x="85" y="212"/>
                  <a:pt x="85" y="212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103" y="182"/>
                  <a:pt x="109" y="185"/>
                  <a:pt x="110" y="187"/>
                </a:cubicBezTo>
                <a:cubicBezTo>
                  <a:pt x="110" y="187"/>
                  <a:pt x="110" y="187"/>
                  <a:pt x="110" y="187"/>
                </a:cubicBezTo>
                <a:cubicBezTo>
                  <a:pt x="110" y="188"/>
                  <a:pt x="111" y="191"/>
                  <a:pt x="110" y="197"/>
                </a:cubicBezTo>
                <a:close/>
                <a:moveTo>
                  <a:pt x="138" y="218"/>
                </a:moveTo>
                <a:cubicBezTo>
                  <a:pt x="138" y="218"/>
                  <a:pt x="138" y="218"/>
                  <a:pt x="138" y="218"/>
                </a:cubicBezTo>
                <a:cubicBezTo>
                  <a:pt x="138" y="218"/>
                  <a:pt x="138" y="218"/>
                  <a:pt x="138" y="218"/>
                </a:cubicBezTo>
                <a:cubicBezTo>
                  <a:pt x="138" y="219"/>
                  <a:pt x="137" y="219"/>
                  <a:pt x="137" y="219"/>
                </a:cubicBezTo>
                <a:cubicBezTo>
                  <a:pt x="136" y="221"/>
                  <a:pt x="136" y="223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5" y="227"/>
                  <a:pt x="134" y="229"/>
                  <a:pt x="132" y="230"/>
                </a:cubicBezTo>
                <a:cubicBezTo>
                  <a:pt x="131" y="231"/>
                  <a:pt x="130" y="231"/>
                  <a:pt x="128" y="231"/>
                </a:cubicBezTo>
                <a:cubicBezTo>
                  <a:pt x="124" y="231"/>
                  <a:pt x="118" y="228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4" y="200"/>
                  <a:pt x="127" y="199"/>
                  <a:pt x="129" y="200"/>
                </a:cubicBezTo>
                <a:cubicBezTo>
                  <a:pt x="132" y="200"/>
                  <a:pt x="137" y="201"/>
                  <a:pt x="138" y="205"/>
                </a:cubicBezTo>
                <a:cubicBezTo>
                  <a:pt x="139" y="208"/>
                  <a:pt x="139" y="213"/>
                  <a:pt x="138" y="218"/>
                </a:cubicBezTo>
                <a:close/>
                <a:moveTo>
                  <a:pt x="131" y="187"/>
                </a:moveTo>
                <a:cubicBezTo>
                  <a:pt x="129" y="187"/>
                  <a:pt x="126" y="187"/>
                  <a:pt x="124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5"/>
                  <a:pt x="123" y="184"/>
                  <a:pt x="123" y="184"/>
                </a:cubicBezTo>
                <a:cubicBezTo>
                  <a:pt x="121" y="175"/>
                  <a:pt x="109" y="169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7"/>
                </a:cubicBezTo>
                <a:cubicBezTo>
                  <a:pt x="96" y="162"/>
                  <a:pt x="90" y="156"/>
                  <a:pt x="84" y="154"/>
                </a:cubicBezTo>
                <a:cubicBezTo>
                  <a:pt x="78" y="151"/>
                  <a:pt x="73" y="150"/>
                  <a:pt x="68" y="152"/>
                </a:cubicBezTo>
                <a:cubicBezTo>
                  <a:pt x="65" y="153"/>
                  <a:pt x="63" y="155"/>
                  <a:pt x="60" y="158"/>
                </a:cubicBezTo>
                <a:cubicBezTo>
                  <a:pt x="60" y="159"/>
                  <a:pt x="60" y="159"/>
                  <a:pt x="60" y="159"/>
                </a:cubicBezTo>
                <a:cubicBezTo>
                  <a:pt x="59" y="158"/>
                  <a:pt x="59" y="158"/>
                  <a:pt x="59" y="15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50" y="32"/>
                  <a:pt x="50" y="32"/>
                  <a:pt x="50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82" y="90"/>
                  <a:pt x="82" y="90"/>
                  <a:pt x="82" y="90"/>
                </a:cubicBezTo>
                <a:cubicBezTo>
                  <a:pt x="82" y="90"/>
                  <a:pt x="82" y="91"/>
                  <a:pt x="82" y="91"/>
                </a:cubicBezTo>
                <a:cubicBezTo>
                  <a:pt x="82" y="92"/>
                  <a:pt x="79" y="101"/>
                  <a:pt x="86" y="108"/>
                </a:cubicBezTo>
                <a:cubicBezTo>
                  <a:pt x="91" y="115"/>
                  <a:pt x="100" y="117"/>
                  <a:pt x="113" y="116"/>
                </a:cubicBezTo>
                <a:cubicBezTo>
                  <a:pt x="135" y="114"/>
                  <a:pt x="142" y="101"/>
                  <a:pt x="148" y="91"/>
                </a:cubicBezTo>
                <a:cubicBezTo>
                  <a:pt x="150" y="86"/>
                  <a:pt x="152" y="82"/>
                  <a:pt x="155" y="79"/>
                </a:cubicBezTo>
                <a:cubicBezTo>
                  <a:pt x="164" y="72"/>
                  <a:pt x="174" y="70"/>
                  <a:pt x="187" y="74"/>
                </a:cubicBezTo>
                <a:cubicBezTo>
                  <a:pt x="193" y="75"/>
                  <a:pt x="214" y="96"/>
                  <a:pt x="231" y="115"/>
                </a:cubicBezTo>
                <a:cubicBezTo>
                  <a:pt x="231" y="115"/>
                  <a:pt x="231" y="115"/>
                  <a:pt x="231" y="11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1" y="159"/>
                  <a:pt x="268" y="164"/>
                  <a:pt x="264" y="167"/>
                </a:cubicBezTo>
                <a:cubicBezTo>
                  <a:pt x="261" y="170"/>
                  <a:pt x="257" y="172"/>
                  <a:pt x="254" y="172"/>
                </a:cubicBezTo>
                <a:cubicBezTo>
                  <a:pt x="254" y="172"/>
                  <a:pt x="254" y="172"/>
                  <a:pt x="254" y="172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20" y="145"/>
                  <a:pt x="220" y="145"/>
                  <a:pt x="220" y="145"/>
                </a:cubicBezTo>
                <a:cubicBezTo>
                  <a:pt x="217" y="142"/>
                  <a:pt x="212" y="135"/>
                  <a:pt x="212" y="132"/>
                </a:cubicBezTo>
                <a:cubicBezTo>
                  <a:pt x="212" y="128"/>
                  <a:pt x="209" y="126"/>
                  <a:pt x="205" y="126"/>
                </a:cubicBezTo>
                <a:cubicBezTo>
                  <a:pt x="205" y="126"/>
                  <a:pt x="205" y="126"/>
                  <a:pt x="205" y="126"/>
                </a:cubicBezTo>
                <a:cubicBezTo>
                  <a:pt x="201" y="126"/>
                  <a:pt x="199" y="129"/>
                  <a:pt x="199" y="133"/>
                </a:cubicBezTo>
                <a:cubicBezTo>
                  <a:pt x="200" y="142"/>
                  <a:pt x="209" y="152"/>
                  <a:pt x="211" y="154"/>
                </a:cubicBezTo>
                <a:cubicBezTo>
                  <a:pt x="211" y="155"/>
                  <a:pt x="211" y="155"/>
                  <a:pt x="212" y="155"/>
                </a:cubicBezTo>
                <a:cubicBezTo>
                  <a:pt x="245" y="182"/>
                  <a:pt x="245" y="182"/>
                  <a:pt x="245" y="182"/>
                </a:cubicBezTo>
                <a:cubicBezTo>
                  <a:pt x="245" y="182"/>
                  <a:pt x="245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5" y="186"/>
                  <a:pt x="243" y="189"/>
                  <a:pt x="240" y="192"/>
                </a:cubicBezTo>
                <a:cubicBezTo>
                  <a:pt x="236" y="195"/>
                  <a:pt x="232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193" y="168"/>
                  <a:pt x="193" y="168"/>
                  <a:pt x="193" y="168"/>
                </a:cubicBezTo>
                <a:cubicBezTo>
                  <a:pt x="192" y="167"/>
                  <a:pt x="190" y="167"/>
                  <a:pt x="188" y="167"/>
                </a:cubicBezTo>
                <a:cubicBezTo>
                  <a:pt x="186" y="167"/>
                  <a:pt x="185" y="168"/>
                  <a:pt x="184" y="169"/>
                </a:cubicBezTo>
                <a:cubicBezTo>
                  <a:pt x="183" y="171"/>
                  <a:pt x="182" y="172"/>
                  <a:pt x="182" y="174"/>
                </a:cubicBezTo>
                <a:cubicBezTo>
                  <a:pt x="182" y="176"/>
                  <a:pt x="183" y="177"/>
                  <a:pt x="185" y="178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8" y="210"/>
                  <a:pt x="216" y="213"/>
                  <a:pt x="213" y="215"/>
                </a:cubicBezTo>
                <a:cubicBezTo>
                  <a:pt x="211" y="218"/>
                  <a:pt x="207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171" y="194"/>
                  <a:pt x="171" y="194"/>
                  <a:pt x="171" y="194"/>
                </a:cubicBezTo>
                <a:cubicBezTo>
                  <a:pt x="170" y="193"/>
                  <a:pt x="168" y="193"/>
                  <a:pt x="166" y="193"/>
                </a:cubicBezTo>
                <a:cubicBezTo>
                  <a:pt x="165" y="193"/>
                  <a:pt x="163" y="194"/>
                  <a:pt x="162" y="196"/>
                </a:cubicBezTo>
                <a:cubicBezTo>
                  <a:pt x="161" y="197"/>
                  <a:pt x="161" y="199"/>
                  <a:pt x="161" y="201"/>
                </a:cubicBezTo>
                <a:cubicBezTo>
                  <a:pt x="161" y="202"/>
                  <a:pt x="162" y="204"/>
                  <a:pt x="163" y="205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7" y="224"/>
                  <a:pt x="186" y="225"/>
                  <a:pt x="185" y="225"/>
                </a:cubicBezTo>
                <a:cubicBezTo>
                  <a:pt x="182" y="225"/>
                  <a:pt x="179" y="226"/>
                  <a:pt x="176" y="226"/>
                </a:cubicBezTo>
                <a:cubicBezTo>
                  <a:pt x="168" y="226"/>
                  <a:pt x="158" y="223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3" y="212"/>
                  <a:pt x="152" y="205"/>
                  <a:pt x="151" y="201"/>
                </a:cubicBezTo>
                <a:cubicBezTo>
                  <a:pt x="149" y="193"/>
                  <a:pt x="141" y="188"/>
                  <a:pt x="131" y="1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2" name="Google Shape;412;p68"/>
          <p:cNvGrpSpPr/>
          <p:nvPr/>
        </p:nvGrpSpPr>
        <p:grpSpPr>
          <a:xfrm>
            <a:off x="285749" y="1183372"/>
            <a:ext cx="8572485" cy="3550553"/>
            <a:chOff x="380999" y="1577845"/>
            <a:chExt cx="11520823" cy="5122866"/>
          </a:xfrm>
        </p:grpSpPr>
        <p:sp>
          <p:nvSpPr>
            <p:cNvPr id="413" name="Google Shape;413;p68"/>
            <p:cNvSpPr/>
            <p:nvPr/>
          </p:nvSpPr>
          <p:spPr>
            <a:xfrm>
              <a:off x="380999" y="1577845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68"/>
            <p:cNvSpPr/>
            <p:nvPr/>
          </p:nvSpPr>
          <p:spPr>
            <a:xfrm>
              <a:off x="1661715" y="1577845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68"/>
            <p:cNvSpPr/>
            <p:nvPr/>
          </p:nvSpPr>
          <p:spPr>
            <a:xfrm>
              <a:off x="2942432" y="1577845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68"/>
            <p:cNvSpPr/>
            <p:nvPr/>
          </p:nvSpPr>
          <p:spPr>
            <a:xfrm>
              <a:off x="4223148" y="1577845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68"/>
            <p:cNvSpPr/>
            <p:nvPr/>
          </p:nvSpPr>
          <p:spPr>
            <a:xfrm>
              <a:off x="5503865" y="1577845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68"/>
            <p:cNvSpPr/>
            <p:nvPr/>
          </p:nvSpPr>
          <p:spPr>
            <a:xfrm>
              <a:off x="380999" y="2858561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8"/>
            <p:cNvSpPr/>
            <p:nvPr/>
          </p:nvSpPr>
          <p:spPr>
            <a:xfrm>
              <a:off x="1661715" y="2858561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68"/>
            <p:cNvSpPr/>
            <p:nvPr/>
          </p:nvSpPr>
          <p:spPr>
            <a:xfrm>
              <a:off x="2942432" y="2858561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68"/>
            <p:cNvSpPr/>
            <p:nvPr/>
          </p:nvSpPr>
          <p:spPr>
            <a:xfrm>
              <a:off x="4223148" y="2858561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68"/>
            <p:cNvSpPr/>
            <p:nvPr/>
          </p:nvSpPr>
          <p:spPr>
            <a:xfrm>
              <a:off x="5503865" y="2858561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8"/>
            <p:cNvSpPr/>
            <p:nvPr/>
          </p:nvSpPr>
          <p:spPr>
            <a:xfrm>
              <a:off x="380999" y="4139278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68"/>
            <p:cNvSpPr/>
            <p:nvPr/>
          </p:nvSpPr>
          <p:spPr>
            <a:xfrm>
              <a:off x="1661715" y="4139278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68"/>
            <p:cNvSpPr/>
            <p:nvPr/>
          </p:nvSpPr>
          <p:spPr>
            <a:xfrm>
              <a:off x="2942432" y="4139278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68"/>
            <p:cNvSpPr/>
            <p:nvPr/>
          </p:nvSpPr>
          <p:spPr>
            <a:xfrm>
              <a:off x="4223148" y="4139278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68"/>
            <p:cNvSpPr/>
            <p:nvPr/>
          </p:nvSpPr>
          <p:spPr>
            <a:xfrm>
              <a:off x="5503865" y="4139278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68"/>
            <p:cNvSpPr/>
            <p:nvPr/>
          </p:nvSpPr>
          <p:spPr>
            <a:xfrm>
              <a:off x="6784581" y="1577845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68"/>
            <p:cNvSpPr/>
            <p:nvPr/>
          </p:nvSpPr>
          <p:spPr>
            <a:xfrm>
              <a:off x="6784581" y="2858561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68"/>
            <p:cNvSpPr/>
            <p:nvPr/>
          </p:nvSpPr>
          <p:spPr>
            <a:xfrm>
              <a:off x="6784581" y="4139278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68"/>
            <p:cNvSpPr/>
            <p:nvPr/>
          </p:nvSpPr>
          <p:spPr>
            <a:xfrm>
              <a:off x="8065298" y="1577845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68"/>
            <p:cNvSpPr/>
            <p:nvPr/>
          </p:nvSpPr>
          <p:spPr>
            <a:xfrm>
              <a:off x="8065298" y="2858561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8"/>
            <p:cNvSpPr/>
            <p:nvPr/>
          </p:nvSpPr>
          <p:spPr>
            <a:xfrm>
              <a:off x="8065298" y="4139278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68"/>
            <p:cNvSpPr/>
            <p:nvPr/>
          </p:nvSpPr>
          <p:spPr>
            <a:xfrm>
              <a:off x="380999" y="5419994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68"/>
            <p:cNvSpPr/>
            <p:nvPr/>
          </p:nvSpPr>
          <p:spPr>
            <a:xfrm>
              <a:off x="1661715" y="5419993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68"/>
            <p:cNvSpPr/>
            <p:nvPr/>
          </p:nvSpPr>
          <p:spPr>
            <a:xfrm>
              <a:off x="2942432" y="5419993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68"/>
            <p:cNvSpPr/>
            <p:nvPr/>
          </p:nvSpPr>
          <p:spPr>
            <a:xfrm>
              <a:off x="4223148" y="5419993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68"/>
            <p:cNvSpPr/>
            <p:nvPr/>
          </p:nvSpPr>
          <p:spPr>
            <a:xfrm>
              <a:off x="5503865" y="5419993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68"/>
            <p:cNvSpPr/>
            <p:nvPr/>
          </p:nvSpPr>
          <p:spPr>
            <a:xfrm>
              <a:off x="6784581" y="5419993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68"/>
            <p:cNvSpPr/>
            <p:nvPr/>
          </p:nvSpPr>
          <p:spPr>
            <a:xfrm>
              <a:off x="8065298" y="5419993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68"/>
            <p:cNvSpPr/>
            <p:nvPr/>
          </p:nvSpPr>
          <p:spPr>
            <a:xfrm>
              <a:off x="9343202" y="1577845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68"/>
            <p:cNvSpPr/>
            <p:nvPr/>
          </p:nvSpPr>
          <p:spPr>
            <a:xfrm>
              <a:off x="9343202" y="2858561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68"/>
            <p:cNvSpPr/>
            <p:nvPr/>
          </p:nvSpPr>
          <p:spPr>
            <a:xfrm>
              <a:off x="9343202" y="4139278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68"/>
            <p:cNvSpPr/>
            <p:nvPr/>
          </p:nvSpPr>
          <p:spPr>
            <a:xfrm>
              <a:off x="9343202" y="5419993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68"/>
            <p:cNvSpPr/>
            <p:nvPr/>
          </p:nvSpPr>
          <p:spPr>
            <a:xfrm>
              <a:off x="10621105" y="1577845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68"/>
            <p:cNvSpPr/>
            <p:nvPr/>
          </p:nvSpPr>
          <p:spPr>
            <a:xfrm>
              <a:off x="10621105" y="2858561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68"/>
            <p:cNvSpPr/>
            <p:nvPr/>
          </p:nvSpPr>
          <p:spPr>
            <a:xfrm>
              <a:off x="10621105" y="4139278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68"/>
            <p:cNvSpPr/>
            <p:nvPr/>
          </p:nvSpPr>
          <p:spPr>
            <a:xfrm>
              <a:off x="10621105" y="5419993"/>
              <a:ext cx="1280717" cy="1280717"/>
            </a:xfrm>
            <a:prstGeom prst="rect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9" name="Google Shape;449;p68"/>
          <p:cNvSpPr/>
          <p:nvPr/>
        </p:nvSpPr>
        <p:spPr>
          <a:xfrm>
            <a:off x="2494240" y="1475612"/>
            <a:ext cx="374748" cy="318712"/>
          </a:xfrm>
          <a:custGeom>
            <a:avLst/>
            <a:gdLst/>
            <a:ahLst/>
            <a:cxnLst/>
            <a:rect l="l" t="t" r="r" b="b"/>
            <a:pathLst>
              <a:path w="289" h="246" extrusionOk="0">
                <a:moveTo>
                  <a:pt x="90" y="246"/>
                </a:moveTo>
                <a:cubicBezTo>
                  <a:pt x="89" y="246"/>
                  <a:pt x="87" y="246"/>
                  <a:pt x="86" y="244"/>
                </a:cubicBezTo>
                <a:cubicBezTo>
                  <a:pt x="2" y="160"/>
                  <a:pt x="2" y="160"/>
                  <a:pt x="2" y="160"/>
                </a:cubicBezTo>
                <a:cubicBezTo>
                  <a:pt x="0" y="158"/>
                  <a:pt x="0" y="154"/>
                  <a:pt x="2" y="152"/>
                </a:cubicBezTo>
                <a:cubicBezTo>
                  <a:pt x="44" y="110"/>
                  <a:pt x="44" y="110"/>
                  <a:pt x="44" y="110"/>
                </a:cubicBezTo>
                <a:cubicBezTo>
                  <a:pt x="47" y="108"/>
                  <a:pt x="50" y="108"/>
                  <a:pt x="53" y="110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236" y="2"/>
                  <a:pt x="236" y="2"/>
                  <a:pt x="236" y="2"/>
                </a:cubicBezTo>
                <a:cubicBezTo>
                  <a:pt x="239" y="0"/>
                  <a:pt x="242" y="0"/>
                  <a:pt x="245" y="2"/>
                </a:cubicBezTo>
                <a:cubicBezTo>
                  <a:pt x="287" y="44"/>
                  <a:pt x="287" y="44"/>
                  <a:pt x="287" y="44"/>
                </a:cubicBezTo>
                <a:cubicBezTo>
                  <a:pt x="289" y="46"/>
                  <a:pt x="289" y="50"/>
                  <a:pt x="287" y="52"/>
                </a:cubicBezTo>
                <a:cubicBezTo>
                  <a:pt x="95" y="244"/>
                  <a:pt x="95" y="244"/>
                  <a:pt x="95" y="244"/>
                </a:cubicBezTo>
                <a:cubicBezTo>
                  <a:pt x="94" y="246"/>
                  <a:pt x="92" y="246"/>
                  <a:pt x="90" y="246"/>
                </a:cubicBezTo>
                <a:close/>
                <a:moveTo>
                  <a:pt x="15" y="156"/>
                </a:moveTo>
                <a:cubicBezTo>
                  <a:pt x="90" y="232"/>
                  <a:pt x="90" y="232"/>
                  <a:pt x="90" y="232"/>
                </a:cubicBezTo>
                <a:cubicBezTo>
                  <a:pt x="274" y="48"/>
                  <a:pt x="274" y="48"/>
                  <a:pt x="274" y="48"/>
                </a:cubicBezTo>
                <a:cubicBezTo>
                  <a:pt x="240" y="15"/>
                  <a:pt x="240" y="15"/>
                  <a:pt x="240" y="15"/>
                </a:cubicBezTo>
                <a:cubicBezTo>
                  <a:pt x="95" y="160"/>
                  <a:pt x="95" y="160"/>
                  <a:pt x="95" y="160"/>
                </a:cubicBezTo>
                <a:cubicBezTo>
                  <a:pt x="92" y="163"/>
                  <a:pt x="89" y="163"/>
                  <a:pt x="86" y="160"/>
                </a:cubicBezTo>
                <a:cubicBezTo>
                  <a:pt x="48" y="123"/>
                  <a:pt x="48" y="123"/>
                  <a:pt x="48" y="123"/>
                </a:cubicBezTo>
                <a:lnTo>
                  <a:pt x="15" y="1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" name="Google Shape;450;p68"/>
          <p:cNvGrpSpPr/>
          <p:nvPr/>
        </p:nvGrpSpPr>
        <p:grpSpPr>
          <a:xfrm>
            <a:off x="1563620" y="4161192"/>
            <a:ext cx="336420" cy="279694"/>
            <a:chOff x="1371" y="1755"/>
            <a:chExt cx="427" cy="355"/>
          </a:xfrm>
        </p:grpSpPr>
        <p:sp>
          <p:nvSpPr>
            <p:cNvPr id="451" name="Google Shape;451;p68"/>
            <p:cNvSpPr/>
            <p:nvPr/>
          </p:nvSpPr>
          <p:spPr>
            <a:xfrm>
              <a:off x="1371" y="1755"/>
              <a:ext cx="427" cy="355"/>
            </a:xfrm>
            <a:custGeom>
              <a:avLst/>
              <a:gdLst/>
              <a:ahLst/>
              <a:cxnLst/>
              <a:rect l="l" t="t" r="r" b="b"/>
              <a:pathLst>
                <a:path w="288" h="240" extrusionOk="0">
                  <a:moveTo>
                    <a:pt x="282" y="240"/>
                  </a:moveTo>
                  <a:cubicBezTo>
                    <a:pt x="6" y="240"/>
                    <a:pt x="6" y="240"/>
                    <a:pt x="6" y="240"/>
                  </a:cubicBezTo>
                  <a:cubicBezTo>
                    <a:pt x="3" y="240"/>
                    <a:pt x="0" y="237"/>
                    <a:pt x="0" y="2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7"/>
                    <a:pt x="285" y="240"/>
                    <a:pt x="282" y="240"/>
                  </a:cubicBezTo>
                  <a:close/>
                  <a:moveTo>
                    <a:pt x="12" y="228"/>
                  </a:moveTo>
                  <a:cubicBezTo>
                    <a:pt x="276" y="228"/>
                    <a:pt x="276" y="228"/>
                    <a:pt x="276" y="228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68"/>
            <p:cNvSpPr/>
            <p:nvPr/>
          </p:nvSpPr>
          <p:spPr>
            <a:xfrm>
              <a:off x="1407" y="1790"/>
              <a:ext cx="71" cy="71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68"/>
            <p:cNvSpPr/>
            <p:nvPr/>
          </p:nvSpPr>
          <p:spPr>
            <a:xfrm>
              <a:off x="1691" y="1790"/>
              <a:ext cx="71" cy="71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42" y="48"/>
                  </a:moveTo>
                  <a:cubicBezTo>
                    <a:pt x="39" y="48"/>
                    <a:pt x="36" y="45"/>
                    <a:pt x="36" y="4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68"/>
            <p:cNvSpPr/>
            <p:nvPr/>
          </p:nvSpPr>
          <p:spPr>
            <a:xfrm>
              <a:off x="1407" y="2004"/>
              <a:ext cx="71" cy="71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6"/>
                    <a:pt x="48" y="39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68"/>
            <p:cNvSpPr/>
            <p:nvPr/>
          </p:nvSpPr>
          <p:spPr>
            <a:xfrm>
              <a:off x="1691" y="2004"/>
              <a:ext cx="71" cy="71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39"/>
                    <a:pt x="3" y="36"/>
                    <a:pt x="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3"/>
                    <a:pt x="39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68"/>
            <p:cNvSpPr/>
            <p:nvPr/>
          </p:nvSpPr>
          <p:spPr>
            <a:xfrm>
              <a:off x="1441" y="1844"/>
              <a:ext cx="286" cy="177"/>
            </a:xfrm>
            <a:custGeom>
              <a:avLst/>
              <a:gdLst/>
              <a:ahLst/>
              <a:cxnLst/>
              <a:rect l="l" t="t" r="r" b="b"/>
              <a:pathLst>
                <a:path w="193" h="120" extrusionOk="0">
                  <a:moveTo>
                    <a:pt x="97" y="120"/>
                  </a:moveTo>
                  <a:cubicBezTo>
                    <a:pt x="53" y="120"/>
                    <a:pt x="4" y="66"/>
                    <a:pt x="2" y="64"/>
                  </a:cubicBezTo>
                  <a:cubicBezTo>
                    <a:pt x="0" y="62"/>
                    <a:pt x="0" y="58"/>
                    <a:pt x="2" y="56"/>
                  </a:cubicBezTo>
                  <a:cubicBezTo>
                    <a:pt x="4" y="54"/>
                    <a:pt x="53" y="0"/>
                    <a:pt x="97" y="0"/>
                  </a:cubicBezTo>
                  <a:cubicBezTo>
                    <a:pt x="141" y="0"/>
                    <a:pt x="189" y="54"/>
                    <a:pt x="191" y="56"/>
                  </a:cubicBezTo>
                  <a:cubicBezTo>
                    <a:pt x="193" y="58"/>
                    <a:pt x="193" y="62"/>
                    <a:pt x="191" y="64"/>
                  </a:cubicBezTo>
                  <a:cubicBezTo>
                    <a:pt x="189" y="66"/>
                    <a:pt x="141" y="120"/>
                    <a:pt x="97" y="120"/>
                  </a:cubicBezTo>
                  <a:close/>
                  <a:moveTo>
                    <a:pt x="15" y="60"/>
                  </a:moveTo>
                  <a:cubicBezTo>
                    <a:pt x="27" y="72"/>
                    <a:pt x="64" y="108"/>
                    <a:pt x="97" y="108"/>
                  </a:cubicBezTo>
                  <a:cubicBezTo>
                    <a:pt x="129" y="108"/>
                    <a:pt x="167" y="72"/>
                    <a:pt x="179" y="60"/>
                  </a:cubicBezTo>
                  <a:cubicBezTo>
                    <a:pt x="167" y="48"/>
                    <a:pt x="129" y="12"/>
                    <a:pt x="97" y="12"/>
                  </a:cubicBezTo>
                  <a:cubicBezTo>
                    <a:pt x="64" y="12"/>
                    <a:pt x="27" y="48"/>
                    <a:pt x="15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68"/>
            <p:cNvSpPr/>
            <p:nvPr/>
          </p:nvSpPr>
          <p:spPr>
            <a:xfrm>
              <a:off x="1531" y="1879"/>
              <a:ext cx="107" cy="107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68"/>
            <p:cNvSpPr/>
            <p:nvPr/>
          </p:nvSpPr>
          <p:spPr>
            <a:xfrm>
              <a:off x="1567" y="1915"/>
              <a:ext cx="35" cy="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9" name="Google Shape;459;p68"/>
          <p:cNvGrpSpPr/>
          <p:nvPr/>
        </p:nvGrpSpPr>
        <p:grpSpPr>
          <a:xfrm>
            <a:off x="7271723" y="4143261"/>
            <a:ext cx="344686" cy="315557"/>
            <a:chOff x="3439" y="460"/>
            <a:chExt cx="426" cy="390"/>
          </a:xfrm>
        </p:grpSpPr>
        <p:sp>
          <p:nvSpPr>
            <p:cNvPr id="460" name="Google Shape;460;p68"/>
            <p:cNvSpPr/>
            <p:nvPr/>
          </p:nvSpPr>
          <p:spPr>
            <a:xfrm>
              <a:off x="3439" y="584"/>
              <a:ext cx="426" cy="266"/>
            </a:xfrm>
            <a:custGeom>
              <a:avLst/>
              <a:gdLst/>
              <a:ahLst/>
              <a:cxnLst/>
              <a:rect l="l" t="t" r="r" b="b"/>
              <a:pathLst>
                <a:path w="288" h="180" extrusionOk="0">
                  <a:moveTo>
                    <a:pt x="265" y="180"/>
                  </a:move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57"/>
                    <a:pt x="288" y="157"/>
                    <a:pt x="288" y="157"/>
                  </a:cubicBezTo>
                  <a:cubicBezTo>
                    <a:pt x="288" y="170"/>
                    <a:pt x="277" y="180"/>
                    <a:pt x="265" y="180"/>
                  </a:cubicBezTo>
                  <a:close/>
                  <a:moveTo>
                    <a:pt x="12" y="12"/>
                  </a:moveTo>
                  <a:cubicBezTo>
                    <a:pt x="12" y="157"/>
                    <a:pt x="12" y="157"/>
                    <a:pt x="12" y="157"/>
                  </a:cubicBezTo>
                  <a:cubicBezTo>
                    <a:pt x="12" y="163"/>
                    <a:pt x="17" y="168"/>
                    <a:pt x="23" y="168"/>
                  </a:cubicBezTo>
                  <a:cubicBezTo>
                    <a:pt x="265" y="168"/>
                    <a:pt x="265" y="168"/>
                    <a:pt x="265" y="168"/>
                  </a:cubicBezTo>
                  <a:cubicBezTo>
                    <a:pt x="271" y="168"/>
                    <a:pt x="276" y="163"/>
                    <a:pt x="276" y="157"/>
                  </a:cubicBezTo>
                  <a:cubicBezTo>
                    <a:pt x="276" y="12"/>
                    <a:pt x="276" y="12"/>
                    <a:pt x="276" y="12"/>
                  </a:cubicBezTo>
                  <a:lnTo>
                    <a:pt x="12" y="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68"/>
            <p:cNvSpPr/>
            <p:nvPr/>
          </p:nvSpPr>
          <p:spPr>
            <a:xfrm>
              <a:off x="3581" y="637"/>
              <a:ext cx="160" cy="16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" y="108"/>
                  </a:moveTo>
                  <a:cubicBezTo>
                    <a:pt x="5" y="108"/>
                    <a:pt x="4" y="108"/>
                    <a:pt x="3" y="107"/>
                  </a:cubicBezTo>
                  <a:cubicBezTo>
                    <a:pt x="1" y="106"/>
                    <a:pt x="0" y="104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9" y="1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7" y="50"/>
                    <a:pt x="108" y="52"/>
                    <a:pt x="108" y="54"/>
                  </a:cubicBezTo>
                  <a:cubicBezTo>
                    <a:pt x="108" y="57"/>
                    <a:pt x="107" y="59"/>
                    <a:pt x="105" y="60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8" y="108"/>
                    <a:pt x="7" y="108"/>
                    <a:pt x="6" y="108"/>
                  </a:cubicBezTo>
                  <a:close/>
                  <a:moveTo>
                    <a:pt x="12" y="16"/>
                  </a:moveTo>
                  <a:cubicBezTo>
                    <a:pt x="12" y="93"/>
                    <a:pt x="12" y="93"/>
                    <a:pt x="12" y="93"/>
                  </a:cubicBezTo>
                  <a:cubicBezTo>
                    <a:pt x="88" y="54"/>
                    <a:pt x="88" y="54"/>
                    <a:pt x="88" y="54"/>
                  </a:cubicBezTo>
                  <a:lnTo>
                    <a:pt x="12" y="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68"/>
            <p:cNvSpPr/>
            <p:nvPr/>
          </p:nvSpPr>
          <p:spPr>
            <a:xfrm>
              <a:off x="3439" y="460"/>
              <a:ext cx="426" cy="106"/>
            </a:xfrm>
            <a:custGeom>
              <a:avLst/>
              <a:gdLst/>
              <a:ahLst/>
              <a:cxnLst/>
              <a:rect l="l" t="t" r="r" b="b"/>
              <a:pathLst>
                <a:path w="288" h="72" extrusionOk="0">
                  <a:moveTo>
                    <a:pt x="28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80" y="0"/>
                    <a:pt x="288" y="8"/>
                    <a:pt x="288" y="18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70"/>
                    <a:pt x="285" y="72"/>
                    <a:pt x="282" y="72"/>
                  </a:cubicBezTo>
                  <a:close/>
                  <a:moveTo>
                    <a:pt x="12" y="60"/>
                  </a:moveTo>
                  <a:cubicBezTo>
                    <a:pt x="276" y="60"/>
                    <a:pt x="276" y="60"/>
                    <a:pt x="276" y="60"/>
                  </a:cubicBezTo>
                  <a:cubicBezTo>
                    <a:pt x="276" y="18"/>
                    <a:pt x="276" y="18"/>
                    <a:pt x="276" y="18"/>
                  </a:cubicBezTo>
                  <a:cubicBezTo>
                    <a:pt x="276" y="15"/>
                    <a:pt x="273" y="12"/>
                    <a:pt x="27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5" y="12"/>
                    <a:pt x="12" y="15"/>
                    <a:pt x="12" y="18"/>
                  </a:cubicBezTo>
                  <a:lnTo>
                    <a:pt x="12" y="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68"/>
            <p:cNvSpPr/>
            <p:nvPr/>
          </p:nvSpPr>
          <p:spPr>
            <a:xfrm>
              <a:off x="3442" y="463"/>
              <a:ext cx="92" cy="91"/>
            </a:xfrm>
            <a:custGeom>
              <a:avLst/>
              <a:gdLst/>
              <a:ahLst/>
              <a:cxnLst/>
              <a:rect l="l" t="t" r="r" b="b"/>
              <a:pathLst>
                <a:path w="92" h="91" extrusionOk="0">
                  <a:moveTo>
                    <a:pt x="12" y="91"/>
                  </a:moveTo>
                  <a:lnTo>
                    <a:pt x="0" y="80"/>
                  </a:lnTo>
                  <a:lnTo>
                    <a:pt x="80" y="0"/>
                  </a:lnTo>
                  <a:lnTo>
                    <a:pt x="92" y="11"/>
                  </a:lnTo>
                  <a:lnTo>
                    <a:pt x="12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68"/>
            <p:cNvSpPr/>
            <p:nvPr/>
          </p:nvSpPr>
          <p:spPr>
            <a:xfrm>
              <a:off x="3495" y="463"/>
              <a:ext cx="101" cy="102"/>
            </a:xfrm>
            <a:custGeom>
              <a:avLst/>
              <a:gdLst/>
              <a:ahLst/>
              <a:cxnLst/>
              <a:rect l="l" t="t" r="r" b="b"/>
              <a:pathLst>
                <a:path w="101" h="102" extrusionOk="0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68"/>
            <p:cNvSpPr/>
            <p:nvPr/>
          </p:nvSpPr>
          <p:spPr>
            <a:xfrm>
              <a:off x="3566" y="463"/>
              <a:ext cx="101" cy="102"/>
            </a:xfrm>
            <a:custGeom>
              <a:avLst/>
              <a:gdLst/>
              <a:ahLst/>
              <a:cxnLst/>
              <a:rect l="l" t="t" r="r" b="b"/>
              <a:pathLst>
                <a:path w="101" h="102" extrusionOk="0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68"/>
            <p:cNvSpPr/>
            <p:nvPr/>
          </p:nvSpPr>
          <p:spPr>
            <a:xfrm>
              <a:off x="3637" y="463"/>
              <a:ext cx="101" cy="102"/>
            </a:xfrm>
            <a:custGeom>
              <a:avLst/>
              <a:gdLst/>
              <a:ahLst/>
              <a:cxnLst/>
              <a:rect l="l" t="t" r="r" b="b"/>
              <a:pathLst>
                <a:path w="101" h="102" extrusionOk="0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68"/>
            <p:cNvSpPr/>
            <p:nvPr/>
          </p:nvSpPr>
          <p:spPr>
            <a:xfrm>
              <a:off x="3708" y="463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12" y="100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0" y="11"/>
                  </a:lnTo>
                  <a:lnTo>
                    <a:pt x="12" y="1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68"/>
            <p:cNvSpPr/>
            <p:nvPr/>
          </p:nvSpPr>
          <p:spPr>
            <a:xfrm>
              <a:off x="3779" y="480"/>
              <a:ext cx="83" cy="83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12" y="83"/>
                  </a:moveTo>
                  <a:lnTo>
                    <a:pt x="0" y="71"/>
                  </a:lnTo>
                  <a:lnTo>
                    <a:pt x="71" y="0"/>
                  </a:lnTo>
                  <a:lnTo>
                    <a:pt x="83" y="12"/>
                  </a:lnTo>
                  <a:lnTo>
                    <a:pt x="12" y="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9" name="Google Shape;469;p68"/>
          <p:cNvGrpSpPr/>
          <p:nvPr/>
        </p:nvGrpSpPr>
        <p:grpSpPr>
          <a:xfrm>
            <a:off x="8223889" y="4125233"/>
            <a:ext cx="350790" cy="351613"/>
            <a:chOff x="1374" y="442"/>
            <a:chExt cx="425" cy="426"/>
          </a:xfrm>
        </p:grpSpPr>
        <p:sp>
          <p:nvSpPr>
            <p:cNvPr id="470" name="Google Shape;470;p68"/>
            <p:cNvSpPr/>
            <p:nvPr/>
          </p:nvSpPr>
          <p:spPr>
            <a:xfrm>
              <a:off x="1374" y="442"/>
              <a:ext cx="425" cy="4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288"/>
                  </a:moveTo>
                  <a:cubicBezTo>
                    <a:pt x="64" y="288"/>
                    <a:pt x="0" y="223"/>
                    <a:pt x="0" y="144"/>
                  </a:cubicBezTo>
                  <a:cubicBezTo>
                    <a:pt x="0" y="64"/>
                    <a:pt x="64" y="0"/>
                    <a:pt x="144" y="0"/>
                  </a:cubicBezTo>
                  <a:cubicBezTo>
                    <a:pt x="223" y="0"/>
                    <a:pt x="288" y="64"/>
                    <a:pt x="288" y="144"/>
                  </a:cubicBezTo>
                  <a:cubicBezTo>
                    <a:pt x="288" y="223"/>
                    <a:pt x="223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71"/>
                    <a:pt x="12" y="144"/>
                  </a:cubicBezTo>
                  <a:cubicBezTo>
                    <a:pt x="12" y="216"/>
                    <a:pt x="71" y="276"/>
                    <a:pt x="144" y="276"/>
                  </a:cubicBezTo>
                  <a:cubicBezTo>
                    <a:pt x="216" y="276"/>
                    <a:pt x="276" y="216"/>
                    <a:pt x="276" y="144"/>
                  </a:cubicBezTo>
                  <a:cubicBezTo>
                    <a:pt x="276" y="71"/>
                    <a:pt x="216" y="12"/>
                    <a:pt x="14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68"/>
            <p:cNvSpPr/>
            <p:nvPr/>
          </p:nvSpPr>
          <p:spPr>
            <a:xfrm>
              <a:off x="1516" y="565"/>
              <a:ext cx="177" cy="179"/>
            </a:xfrm>
            <a:custGeom>
              <a:avLst/>
              <a:gdLst/>
              <a:ahLst/>
              <a:cxnLst/>
              <a:rect l="l" t="t" r="r" b="b"/>
              <a:pathLst>
                <a:path w="120" h="121" extrusionOk="0">
                  <a:moveTo>
                    <a:pt x="6" y="121"/>
                  </a:moveTo>
                  <a:cubicBezTo>
                    <a:pt x="5" y="121"/>
                    <a:pt x="3" y="120"/>
                    <a:pt x="2" y="120"/>
                  </a:cubicBezTo>
                  <a:cubicBezTo>
                    <a:pt x="1" y="119"/>
                    <a:pt x="0" y="117"/>
                    <a:pt x="0" y="11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8" y="56"/>
                    <a:pt x="120" y="58"/>
                    <a:pt x="120" y="61"/>
                  </a:cubicBezTo>
                  <a:cubicBezTo>
                    <a:pt x="120" y="63"/>
                    <a:pt x="118" y="65"/>
                    <a:pt x="116" y="6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7" y="120"/>
                    <a:pt x="7" y="121"/>
                    <a:pt x="6" y="121"/>
                  </a:cubicBezTo>
                  <a:close/>
                  <a:moveTo>
                    <a:pt x="12" y="16"/>
                  </a:moveTo>
                  <a:cubicBezTo>
                    <a:pt x="12" y="105"/>
                    <a:pt x="12" y="105"/>
                    <a:pt x="12" y="105"/>
                  </a:cubicBezTo>
                  <a:cubicBezTo>
                    <a:pt x="100" y="61"/>
                    <a:pt x="100" y="61"/>
                    <a:pt x="100" y="61"/>
                  </a:cubicBezTo>
                  <a:lnTo>
                    <a:pt x="12" y="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p68"/>
          <p:cNvGrpSpPr/>
          <p:nvPr/>
        </p:nvGrpSpPr>
        <p:grpSpPr>
          <a:xfrm>
            <a:off x="3449733" y="1447593"/>
            <a:ext cx="374749" cy="374749"/>
            <a:chOff x="5510" y="1717"/>
            <a:chExt cx="428" cy="428"/>
          </a:xfrm>
        </p:grpSpPr>
        <p:sp>
          <p:nvSpPr>
            <p:cNvPr id="473" name="Google Shape;473;p68"/>
            <p:cNvSpPr/>
            <p:nvPr/>
          </p:nvSpPr>
          <p:spPr>
            <a:xfrm>
              <a:off x="5572" y="1717"/>
              <a:ext cx="366" cy="339"/>
            </a:xfrm>
            <a:custGeom>
              <a:avLst/>
              <a:gdLst/>
              <a:ahLst/>
              <a:cxnLst/>
              <a:rect l="l" t="t" r="r" b="b"/>
              <a:pathLst>
                <a:path w="247" h="229" extrusionOk="0">
                  <a:moveTo>
                    <a:pt x="66" y="229"/>
                  </a:moveTo>
                  <a:cubicBezTo>
                    <a:pt x="65" y="229"/>
                    <a:pt x="63" y="229"/>
                    <a:pt x="62" y="22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0" y="165"/>
                    <a:pt x="0" y="161"/>
                    <a:pt x="2" y="159"/>
                  </a:cubicBezTo>
                  <a:cubicBezTo>
                    <a:pt x="4" y="157"/>
                    <a:pt x="8" y="157"/>
                    <a:pt x="10" y="159"/>
                  </a:cubicBezTo>
                  <a:cubicBezTo>
                    <a:pt x="66" y="214"/>
                    <a:pt x="66" y="214"/>
                    <a:pt x="66" y="214"/>
                  </a:cubicBezTo>
                  <a:cubicBezTo>
                    <a:pt x="235" y="3"/>
                    <a:pt x="235" y="3"/>
                    <a:pt x="235" y="3"/>
                  </a:cubicBezTo>
                  <a:cubicBezTo>
                    <a:pt x="238" y="1"/>
                    <a:pt x="241" y="0"/>
                    <a:pt x="244" y="3"/>
                  </a:cubicBezTo>
                  <a:cubicBezTo>
                    <a:pt x="246" y="5"/>
                    <a:pt x="247" y="8"/>
                    <a:pt x="245" y="11"/>
                  </a:cubicBezTo>
                  <a:cubicBezTo>
                    <a:pt x="71" y="227"/>
                    <a:pt x="71" y="227"/>
                    <a:pt x="71" y="227"/>
                  </a:cubicBezTo>
                  <a:cubicBezTo>
                    <a:pt x="70" y="228"/>
                    <a:pt x="68" y="229"/>
                    <a:pt x="66" y="229"/>
                  </a:cubicBezTo>
                  <a:cubicBezTo>
                    <a:pt x="66" y="229"/>
                    <a:pt x="66" y="229"/>
                    <a:pt x="66" y="2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68"/>
            <p:cNvSpPr/>
            <p:nvPr/>
          </p:nvSpPr>
          <p:spPr>
            <a:xfrm>
              <a:off x="5510" y="1808"/>
              <a:ext cx="337" cy="337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114" y="228"/>
                  </a:moveTo>
                  <a:cubicBezTo>
                    <a:pt x="51" y="228"/>
                    <a:pt x="0" y="177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32" y="0"/>
                    <a:pt x="149" y="4"/>
                    <a:pt x="165" y="12"/>
                  </a:cubicBezTo>
                  <a:cubicBezTo>
                    <a:pt x="168" y="14"/>
                    <a:pt x="169" y="17"/>
                    <a:pt x="168" y="20"/>
                  </a:cubicBezTo>
                  <a:cubicBezTo>
                    <a:pt x="166" y="23"/>
                    <a:pt x="162" y="24"/>
                    <a:pt x="159" y="23"/>
                  </a:cubicBezTo>
                  <a:cubicBezTo>
                    <a:pt x="145" y="16"/>
                    <a:pt x="130" y="12"/>
                    <a:pt x="114" y="12"/>
                  </a:cubicBezTo>
                  <a:cubicBezTo>
                    <a:pt x="58" y="12"/>
                    <a:pt x="12" y="58"/>
                    <a:pt x="12" y="114"/>
                  </a:cubicBezTo>
                  <a:cubicBezTo>
                    <a:pt x="12" y="170"/>
                    <a:pt x="58" y="216"/>
                    <a:pt x="114" y="216"/>
                  </a:cubicBezTo>
                  <a:cubicBezTo>
                    <a:pt x="170" y="216"/>
                    <a:pt x="216" y="170"/>
                    <a:pt x="216" y="114"/>
                  </a:cubicBezTo>
                  <a:cubicBezTo>
                    <a:pt x="216" y="107"/>
                    <a:pt x="215" y="99"/>
                    <a:pt x="214" y="92"/>
                  </a:cubicBezTo>
                  <a:cubicBezTo>
                    <a:pt x="213" y="88"/>
                    <a:pt x="215" y="85"/>
                    <a:pt x="218" y="84"/>
                  </a:cubicBezTo>
                  <a:cubicBezTo>
                    <a:pt x="221" y="84"/>
                    <a:pt x="225" y="86"/>
                    <a:pt x="225" y="89"/>
                  </a:cubicBezTo>
                  <a:cubicBezTo>
                    <a:pt x="227" y="97"/>
                    <a:pt x="228" y="106"/>
                    <a:pt x="228" y="114"/>
                  </a:cubicBezTo>
                  <a:cubicBezTo>
                    <a:pt x="228" y="177"/>
                    <a:pt x="177" y="228"/>
                    <a:pt x="114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" name="Google Shape;475;p68"/>
          <p:cNvGrpSpPr/>
          <p:nvPr/>
        </p:nvGrpSpPr>
        <p:grpSpPr>
          <a:xfrm>
            <a:off x="4464992" y="1468955"/>
            <a:ext cx="249409" cy="332026"/>
            <a:chOff x="5561" y="440"/>
            <a:chExt cx="320" cy="426"/>
          </a:xfrm>
        </p:grpSpPr>
        <p:sp>
          <p:nvSpPr>
            <p:cNvPr id="476" name="Google Shape;476;p68"/>
            <p:cNvSpPr/>
            <p:nvPr/>
          </p:nvSpPr>
          <p:spPr>
            <a:xfrm>
              <a:off x="5561" y="440"/>
              <a:ext cx="320" cy="426"/>
            </a:xfrm>
            <a:custGeom>
              <a:avLst/>
              <a:gdLst/>
              <a:ahLst/>
              <a:cxnLst/>
              <a:rect l="l" t="t" r="r" b="b"/>
              <a:pathLst>
                <a:path w="216" h="288" extrusionOk="0">
                  <a:moveTo>
                    <a:pt x="210" y="288"/>
                  </a:moveTo>
                  <a:cubicBezTo>
                    <a:pt x="6" y="288"/>
                    <a:pt x="6" y="288"/>
                    <a:pt x="6" y="288"/>
                  </a:cubicBezTo>
                  <a:cubicBezTo>
                    <a:pt x="3" y="288"/>
                    <a:pt x="0" y="286"/>
                    <a:pt x="0" y="2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1" y="1"/>
                    <a:pt x="142" y="2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6"/>
                    <a:pt x="214" y="288"/>
                    <a:pt x="210" y="288"/>
                  </a:cubicBezTo>
                  <a:close/>
                  <a:moveTo>
                    <a:pt x="12" y="276"/>
                  </a:moveTo>
                  <a:cubicBezTo>
                    <a:pt x="204" y="276"/>
                    <a:pt x="204" y="276"/>
                    <a:pt x="204" y="276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68"/>
            <p:cNvSpPr/>
            <p:nvPr/>
          </p:nvSpPr>
          <p:spPr>
            <a:xfrm>
              <a:off x="5757" y="440"/>
              <a:ext cx="124" cy="125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78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2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82" y="72"/>
                    <a:pt x="84" y="75"/>
                    <a:pt x="84" y="78"/>
                  </a:cubicBezTo>
                  <a:cubicBezTo>
                    <a:pt x="84" y="82"/>
                    <a:pt x="82" y="84"/>
                    <a:pt x="78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68"/>
            <p:cNvSpPr/>
            <p:nvPr/>
          </p:nvSpPr>
          <p:spPr>
            <a:xfrm>
              <a:off x="5721" y="618"/>
              <a:ext cx="89" cy="17"/>
            </a:xfrm>
            <a:custGeom>
              <a:avLst/>
              <a:gdLst/>
              <a:ahLst/>
              <a:cxnLst/>
              <a:rect l="l" t="t" r="r" b="b"/>
              <a:pathLst>
                <a:path w="60" h="12" extrusionOk="0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68"/>
            <p:cNvSpPr/>
            <p:nvPr/>
          </p:nvSpPr>
          <p:spPr>
            <a:xfrm>
              <a:off x="5721" y="689"/>
              <a:ext cx="89" cy="17"/>
            </a:xfrm>
            <a:custGeom>
              <a:avLst/>
              <a:gdLst/>
              <a:ahLst/>
              <a:cxnLst/>
              <a:rect l="l" t="t" r="r" b="b"/>
              <a:pathLst>
                <a:path w="60" h="12" extrusionOk="0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68"/>
            <p:cNvSpPr/>
            <p:nvPr/>
          </p:nvSpPr>
          <p:spPr>
            <a:xfrm>
              <a:off x="5721" y="760"/>
              <a:ext cx="89" cy="17"/>
            </a:xfrm>
            <a:custGeom>
              <a:avLst/>
              <a:gdLst/>
              <a:ahLst/>
              <a:cxnLst/>
              <a:rect l="l" t="t" r="r" b="b"/>
              <a:pathLst>
                <a:path w="60" h="12" extrusionOk="0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68"/>
            <p:cNvSpPr/>
            <p:nvPr/>
          </p:nvSpPr>
          <p:spPr>
            <a:xfrm>
              <a:off x="5614" y="582"/>
              <a:ext cx="91" cy="62"/>
            </a:xfrm>
            <a:custGeom>
              <a:avLst/>
              <a:gdLst/>
              <a:ahLst/>
              <a:cxnLst/>
              <a:rect l="l" t="t" r="r" b="b"/>
              <a:pathLst>
                <a:path w="61" h="42" extrusionOk="0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68"/>
            <p:cNvSpPr/>
            <p:nvPr/>
          </p:nvSpPr>
          <p:spPr>
            <a:xfrm>
              <a:off x="5614" y="653"/>
              <a:ext cx="91" cy="62"/>
            </a:xfrm>
            <a:custGeom>
              <a:avLst/>
              <a:gdLst/>
              <a:ahLst/>
              <a:cxnLst/>
              <a:rect l="l" t="t" r="r" b="b"/>
              <a:pathLst>
                <a:path w="61" h="42" extrusionOk="0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8"/>
            <p:cNvSpPr/>
            <p:nvPr/>
          </p:nvSpPr>
          <p:spPr>
            <a:xfrm>
              <a:off x="5614" y="724"/>
              <a:ext cx="91" cy="62"/>
            </a:xfrm>
            <a:custGeom>
              <a:avLst/>
              <a:gdLst/>
              <a:ahLst/>
              <a:cxnLst/>
              <a:rect l="l" t="t" r="r" b="b"/>
              <a:pathLst>
                <a:path w="61" h="42" extrusionOk="0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" name="Google Shape;484;p68"/>
          <p:cNvGrpSpPr/>
          <p:nvPr/>
        </p:nvGrpSpPr>
        <p:grpSpPr>
          <a:xfrm>
            <a:off x="587403" y="2337667"/>
            <a:ext cx="361250" cy="361250"/>
            <a:chOff x="5507" y="439"/>
            <a:chExt cx="426" cy="426"/>
          </a:xfrm>
        </p:grpSpPr>
        <p:sp>
          <p:nvSpPr>
            <p:cNvPr id="485" name="Google Shape;485;p68"/>
            <p:cNvSpPr/>
            <p:nvPr/>
          </p:nvSpPr>
          <p:spPr>
            <a:xfrm>
              <a:off x="5596" y="652"/>
              <a:ext cx="124" cy="124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66" y="0"/>
                    <a:pt x="84" y="18"/>
                    <a:pt x="84" y="42"/>
                  </a:cubicBezTo>
                  <a:cubicBezTo>
                    <a:pt x="84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2" y="58"/>
                    <a:pt x="72" y="42"/>
                  </a:cubicBezTo>
                  <a:cubicBezTo>
                    <a:pt x="72" y="25"/>
                    <a:pt x="59" y="12"/>
                    <a:pt x="4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8"/>
            <p:cNvSpPr/>
            <p:nvPr/>
          </p:nvSpPr>
          <p:spPr>
            <a:xfrm>
              <a:off x="5809" y="492"/>
              <a:ext cx="71" cy="71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68"/>
            <p:cNvSpPr/>
            <p:nvPr/>
          </p:nvSpPr>
          <p:spPr>
            <a:xfrm>
              <a:off x="5507" y="563"/>
              <a:ext cx="302" cy="302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127" y="204"/>
                  </a:moveTo>
                  <a:cubicBezTo>
                    <a:pt x="79" y="204"/>
                    <a:pt x="79" y="204"/>
                    <a:pt x="79" y="204"/>
                  </a:cubicBezTo>
                  <a:cubicBezTo>
                    <a:pt x="76" y="204"/>
                    <a:pt x="73" y="201"/>
                    <a:pt x="73" y="198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65" y="177"/>
                    <a:pt x="57" y="173"/>
                    <a:pt x="50" y="167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1" y="177"/>
                    <a:pt x="28" y="176"/>
                    <a:pt x="26" y="173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0" y="129"/>
                    <a:pt x="1" y="125"/>
                    <a:pt x="4" y="12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1"/>
                    <a:pt x="18" y="106"/>
                    <a:pt x="18" y="102"/>
                  </a:cubicBezTo>
                  <a:cubicBezTo>
                    <a:pt x="18" y="97"/>
                    <a:pt x="19" y="93"/>
                    <a:pt x="19" y="88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79"/>
                    <a:pt x="2" y="78"/>
                    <a:pt x="2" y="76"/>
                  </a:cubicBezTo>
                  <a:cubicBezTo>
                    <a:pt x="1" y="74"/>
                    <a:pt x="1" y="73"/>
                    <a:pt x="2" y="7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8" y="27"/>
                    <a:pt x="32" y="26"/>
                    <a:pt x="34" y="2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7" y="30"/>
                    <a:pt x="65" y="26"/>
                    <a:pt x="73" y="23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2"/>
                    <a:pt x="76" y="0"/>
                    <a:pt x="7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1" y="0"/>
                    <a:pt x="133" y="2"/>
                    <a:pt x="133" y="6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42" y="26"/>
                    <a:pt x="149" y="31"/>
                    <a:pt x="156" y="36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2" y="27"/>
                    <a:pt x="173" y="27"/>
                    <a:pt x="175" y="27"/>
                  </a:cubicBezTo>
                  <a:cubicBezTo>
                    <a:pt x="177" y="27"/>
                    <a:pt x="178" y="28"/>
                    <a:pt x="179" y="3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4" y="74"/>
                    <a:pt x="203" y="78"/>
                    <a:pt x="200" y="80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93"/>
                    <a:pt x="186" y="97"/>
                    <a:pt x="186" y="102"/>
                  </a:cubicBezTo>
                  <a:cubicBezTo>
                    <a:pt x="186" y="106"/>
                    <a:pt x="186" y="111"/>
                    <a:pt x="185" y="115"/>
                  </a:cubicBezTo>
                  <a:cubicBezTo>
                    <a:pt x="201" y="124"/>
                    <a:pt x="201" y="124"/>
                    <a:pt x="201" y="124"/>
                  </a:cubicBezTo>
                  <a:cubicBezTo>
                    <a:pt x="203" y="125"/>
                    <a:pt x="204" y="129"/>
                    <a:pt x="203" y="132"/>
                  </a:cubicBezTo>
                  <a:cubicBezTo>
                    <a:pt x="179" y="173"/>
                    <a:pt x="179" y="173"/>
                    <a:pt x="179" y="173"/>
                  </a:cubicBezTo>
                  <a:cubicBezTo>
                    <a:pt x="178" y="175"/>
                    <a:pt x="177" y="176"/>
                    <a:pt x="175" y="176"/>
                  </a:cubicBezTo>
                  <a:cubicBezTo>
                    <a:pt x="174" y="177"/>
                    <a:pt x="172" y="176"/>
                    <a:pt x="171" y="176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49" y="173"/>
                    <a:pt x="142" y="177"/>
                    <a:pt x="133" y="180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33" y="201"/>
                    <a:pt x="131" y="204"/>
                    <a:pt x="127" y="204"/>
                  </a:cubicBezTo>
                  <a:close/>
                  <a:moveTo>
                    <a:pt x="85" y="192"/>
                  </a:moveTo>
                  <a:cubicBezTo>
                    <a:pt x="121" y="192"/>
                    <a:pt x="121" y="192"/>
                    <a:pt x="121" y="192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21" y="173"/>
                    <a:pt x="123" y="171"/>
                    <a:pt x="126" y="170"/>
                  </a:cubicBezTo>
                  <a:cubicBezTo>
                    <a:pt x="136" y="167"/>
                    <a:pt x="143" y="162"/>
                    <a:pt x="151" y="155"/>
                  </a:cubicBezTo>
                  <a:cubicBezTo>
                    <a:pt x="153" y="153"/>
                    <a:pt x="156" y="153"/>
                    <a:pt x="158" y="154"/>
                  </a:cubicBezTo>
                  <a:cubicBezTo>
                    <a:pt x="172" y="162"/>
                    <a:pt x="172" y="162"/>
                    <a:pt x="172" y="16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3" y="122"/>
                    <a:pt x="172" y="119"/>
                    <a:pt x="173" y="117"/>
                  </a:cubicBezTo>
                  <a:cubicBezTo>
                    <a:pt x="174" y="112"/>
                    <a:pt x="174" y="107"/>
                    <a:pt x="174" y="102"/>
                  </a:cubicBezTo>
                  <a:cubicBezTo>
                    <a:pt x="174" y="97"/>
                    <a:pt x="174" y="92"/>
                    <a:pt x="173" y="87"/>
                  </a:cubicBezTo>
                  <a:cubicBezTo>
                    <a:pt x="172" y="84"/>
                    <a:pt x="173" y="81"/>
                    <a:pt x="176" y="80"/>
                  </a:cubicBezTo>
                  <a:cubicBezTo>
                    <a:pt x="189" y="72"/>
                    <a:pt x="189" y="72"/>
                    <a:pt x="189" y="7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6" y="50"/>
                    <a:pt x="153" y="50"/>
                    <a:pt x="151" y="48"/>
                  </a:cubicBezTo>
                  <a:cubicBezTo>
                    <a:pt x="143" y="41"/>
                    <a:pt x="136" y="36"/>
                    <a:pt x="126" y="33"/>
                  </a:cubicBezTo>
                  <a:cubicBezTo>
                    <a:pt x="123" y="33"/>
                    <a:pt x="121" y="30"/>
                    <a:pt x="121" y="27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30"/>
                    <a:pt x="83" y="32"/>
                    <a:pt x="81" y="33"/>
                  </a:cubicBezTo>
                  <a:cubicBezTo>
                    <a:pt x="71" y="36"/>
                    <a:pt x="63" y="40"/>
                    <a:pt x="55" y="48"/>
                  </a:cubicBezTo>
                  <a:cubicBezTo>
                    <a:pt x="53" y="50"/>
                    <a:pt x="50" y="50"/>
                    <a:pt x="48" y="4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1" y="81"/>
                    <a:pt x="33" y="84"/>
                    <a:pt x="32" y="87"/>
                  </a:cubicBezTo>
                  <a:cubicBezTo>
                    <a:pt x="31" y="92"/>
                    <a:pt x="30" y="97"/>
                    <a:pt x="30" y="102"/>
                  </a:cubicBezTo>
                  <a:cubicBezTo>
                    <a:pt x="30" y="107"/>
                    <a:pt x="31" y="112"/>
                    <a:pt x="32" y="117"/>
                  </a:cubicBezTo>
                  <a:cubicBezTo>
                    <a:pt x="33" y="119"/>
                    <a:pt x="31" y="122"/>
                    <a:pt x="29" y="123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50" y="153"/>
                    <a:pt x="53" y="153"/>
                    <a:pt x="55" y="155"/>
                  </a:cubicBezTo>
                  <a:cubicBezTo>
                    <a:pt x="63" y="163"/>
                    <a:pt x="71" y="167"/>
                    <a:pt x="81" y="170"/>
                  </a:cubicBezTo>
                  <a:cubicBezTo>
                    <a:pt x="83" y="171"/>
                    <a:pt x="85" y="173"/>
                    <a:pt x="85" y="176"/>
                  </a:cubicBezTo>
                  <a:lnTo>
                    <a:pt x="85" y="1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68"/>
            <p:cNvSpPr/>
            <p:nvPr/>
          </p:nvSpPr>
          <p:spPr>
            <a:xfrm>
              <a:off x="5757" y="439"/>
              <a:ext cx="176" cy="178"/>
            </a:xfrm>
            <a:custGeom>
              <a:avLst/>
              <a:gdLst/>
              <a:ahLst/>
              <a:cxnLst/>
              <a:rect l="l" t="t" r="r" b="b"/>
              <a:pathLst>
                <a:path w="119" h="120" extrusionOk="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5"/>
                  </a:cubicBezTo>
                  <a:cubicBezTo>
                    <a:pt x="0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8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9" y="43"/>
                    <a:pt x="118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7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3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0" y="94"/>
                  </a:cubicBezTo>
                  <a:cubicBezTo>
                    <a:pt x="76" y="93"/>
                    <a:pt x="80" y="90"/>
                    <a:pt x="84" y="86"/>
                  </a:cubicBezTo>
                  <a:cubicBezTo>
                    <a:pt x="86" y="84"/>
                    <a:pt x="89" y="84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95" y="73"/>
                    <a:pt x="94" y="71"/>
                    <a:pt x="94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6" y="35"/>
                    <a:pt x="84" y="34"/>
                  </a:cubicBezTo>
                  <a:cubicBezTo>
                    <a:pt x="80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4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4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1"/>
                    <a:pt x="24" y="73"/>
                    <a:pt x="22" y="75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" name="Google Shape;489;p68"/>
          <p:cNvGrpSpPr/>
          <p:nvPr/>
        </p:nvGrpSpPr>
        <p:grpSpPr>
          <a:xfrm>
            <a:off x="3456483" y="2390243"/>
            <a:ext cx="361250" cy="256096"/>
            <a:chOff x="3437" y="1784"/>
            <a:chExt cx="426" cy="302"/>
          </a:xfrm>
        </p:grpSpPr>
        <p:sp>
          <p:nvSpPr>
            <p:cNvPr id="490" name="Google Shape;490;p68"/>
            <p:cNvSpPr/>
            <p:nvPr/>
          </p:nvSpPr>
          <p:spPr>
            <a:xfrm>
              <a:off x="3614" y="1962"/>
              <a:ext cx="72" cy="70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68"/>
            <p:cNvSpPr/>
            <p:nvPr/>
          </p:nvSpPr>
          <p:spPr>
            <a:xfrm>
              <a:off x="3659" y="1880"/>
              <a:ext cx="108" cy="107"/>
            </a:xfrm>
            <a:custGeom>
              <a:avLst/>
              <a:gdLst/>
              <a:ahLst/>
              <a:cxnLst/>
              <a:rect l="l" t="t" r="r" b="b"/>
              <a:pathLst>
                <a:path w="73" h="72" extrusionOk="0">
                  <a:moveTo>
                    <a:pt x="7" y="72"/>
                  </a:moveTo>
                  <a:cubicBezTo>
                    <a:pt x="5" y="72"/>
                    <a:pt x="4" y="72"/>
                    <a:pt x="3" y="70"/>
                  </a:cubicBezTo>
                  <a:cubicBezTo>
                    <a:pt x="0" y="68"/>
                    <a:pt x="0" y="64"/>
                    <a:pt x="3" y="6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4" y="0"/>
                    <a:pt x="68" y="0"/>
                    <a:pt x="71" y="2"/>
                  </a:cubicBezTo>
                  <a:cubicBezTo>
                    <a:pt x="73" y="5"/>
                    <a:pt x="73" y="9"/>
                    <a:pt x="71" y="11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2"/>
                    <a:pt x="9" y="72"/>
                    <a:pt x="7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68"/>
            <p:cNvSpPr/>
            <p:nvPr/>
          </p:nvSpPr>
          <p:spPr>
            <a:xfrm>
              <a:off x="3472" y="1997"/>
              <a:ext cx="54" cy="18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68"/>
            <p:cNvSpPr/>
            <p:nvPr/>
          </p:nvSpPr>
          <p:spPr>
            <a:xfrm>
              <a:off x="3774" y="1997"/>
              <a:ext cx="54" cy="18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68"/>
            <p:cNvSpPr/>
            <p:nvPr/>
          </p:nvSpPr>
          <p:spPr>
            <a:xfrm>
              <a:off x="3764" y="1922"/>
              <a:ext cx="52" cy="32"/>
            </a:xfrm>
            <a:custGeom>
              <a:avLst/>
              <a:gdLst/>
              <a:ahLst/>
              <a:cxnLst/>
              <a:rect l="l" t="t" r="r" b="b"/>
              <a:pathLst>
                <a:path w="35" h="22" extrusionOk="0">
                  <a:moveTo>
                    <a:pt x="6" y="22"/>
                  </a:moveTo>
                  <a:cubicBezTo>
                    <a:pt x="4" y="22"/>
                    <a:pt x="2" y="21"/>
                    <a:pt x="1" y="19"/>
                  </a:cubicBezTo>
                  <a:cubicBezTo>
                    <a:pt x="0" y="16"/>
                    <a:pt x="1" y="12"/>
                    <a:pt x="4" y="1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9" y="0"/>
                    <a:pt x="33" y="2"/>
                    <a:pt x="34" y="5"/>
                  </a:cubicBezTo>
                  <a:cubicBezTo>
                    <a:pt x="35" y="8"/>
                    <a:pt x="34" y="11"/>
                    <a:pt x="31" y="1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7" y="22"/>
                    <a:pt x="6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68"/>
            <p:cNvSpPr/>
            <p:nvPr/>
          </p:nvSpPr>
          <p:spPr>
            <a:xfrm>
              <a:off x="3691" y="1832"/>
              <a:ext cx="34" cy="51"/>
            </a:xfrm>
            <a:custGeom>
              <a:avLst/>
              <a:gdLst/>
              <a:ahLst/>
              <a:cxnLst/>
              <a:rect l="l" t="t" r="r" b="b"/>
              <a:pathLst>
                <a:path w="23" h="35" extrusionOk="0">
                  <a:moveTo>
                    <a:pt x="7" y="35"/>
                  </a:moveTo>
                  <a:cubicBezTo>
                    <a:pt x="6" y="35"/>
                    <a:pt x="5" y="35"/>
                    <a:pt x="4" y="34"/>
                  </a:cubicBezTo>
                  <a:cubicBezTo>
                    <a:pt x="1" y="33"/>
                    <a:pt x="0" y="29"/>
                    <a:pt x="1" y="2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1"/>
                    <a:pt x="15" y="0"/>
                    <a:pt x="18" y="1"/>
                  </a:cubicBezTo>
                  <a:cubicBezTo>
                    <a:pt x="21" y="2"/>
                    <a:pt x="23" y="6"/>
                    <a:pt x="21" y="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3"/>
                    <a:pt x="9" y="35"/>
                    <a:pt x="7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68"/>
            <p:cNvSpPr/>
            <p:nvPr/>
          </p:nvSpPr>
          <p:spPr>
            <a:xfrm>
              <a:off x="3641" y="1820"/>
              <a:ext cx="18" cy="53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10" y="36"/>
                    <a:pt x="6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68"/>
            <p:cNvSpPr/>
            <p:nvPr/>
          </p:nvSpPr>
          <p:spPr>
            <a:xfrm>
              <a:off x="3576" y="1832"/>
              <a:ext cx="34" cy="51"/>
            </a:xfrm>
            <a:custGeom>
              <a:avLst/>
              <a:gdLst/>
              <a:ahLst/>
              <a:cxnLst/>
              <a:rect l="l" t="t" r="r" b="b"/>
              <a:pathLst>
                <a:path w="23" h="35" extrusionOk="0">
                  <a:moveTo>
                    <a:pt x="16" y="35"/>
                  </a:moveTo>
                  <a:cubicBezTo>
                    <a:pt x="13" y="35"/>
                    <a:pt x="11" y="33"/>
                    <a:pt x="10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1" y="2"/>
                    <a:pt x="4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9"/>
                    <a:pt x="21" y="33"/>
                    <a:pt x="18" y="34"/>
                  </a:cubicBezTo>
                  <a:cubicBezTo>
                    <a:pt x="17" y="35"/>
                    <a:pt x="17" y="35"/>
                    <a:pt x="16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68"/>
            <p:cNvSpPr/>
            <p:nvPr/>
          </p:nvSpPr>
          <p:spPr>
            <a:xfrm>
              <a:off x="3521" y="1869"/>
              <a:ext cx="45" cy="42"/>
            </a:xfrm>
            <a:custGeom>
              <a:avLst/>
              <a:gdLst/>
              <a:ahLst/>
              <a:cxnLst/>
              <a:rect l="l" t="t" r="r" b="b"/>
              <a:pathLst>
                <a:path w="30" h="29" extrusionOk="0">
                  <a:moveTo>
                    <a:pt x="24" y="29"/>
                  </a:moveTo>
                  <a:cubicBezTo>
                    <a:pt x="22" y="29"/>
                    <a:pt x="21" y="29"/>
                    <a:pt x="19" y="2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21"/>
                    <a:pt x="30" y="25"/>
                    <a:pt x="28" y="27"/>
                  </a:cubicBezTo>
                  <a:cubicBezTo>
                    <a:pt x="27" y="29"/>
                    <a:pt x="25" y="29"/>
                    <a:pt x="24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68"/>
            <p:cNvSpPr/>
            <p:nvPr/>
          </p:nvSpPr>
          <p:spPr>
            <a:xfrm>
              <a:off x="3484" y="1922"/>
              <a:ext cx="54" cy="32"/>
            </a:xfrm>
            <a:custGeom>
              <a:avLst/>
              <a:gdLst/>
              <a:ahLst/>
              <a:cxnLst/>
              <a:rect l="l" t="t" r="r" b="b"/>
              <a:pathLst>
                <a:path w="36" h="22" extrusionOk="0">
                  <a:moveTo>
                    <a:pt x="29" y="22"/>
                  </a:moveTo>
                  <a:cubicBezTo>
                    <a:pt x="28" y="22"/>
                    <a:pt x="28" y="22"/>
                    <a:pt x="27" y="2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3" y="2"/>
                    <a:pt x="6" y="0"/>
                    <a:pt x="9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4" y="12"/>
                    <a:pt x="36" y="16"/>
                    <a:pt x="35" y="19"/>
                  </a:cubicBezTo>
                  <a:cubicBezTo>
                    <a:pt x="34" y="21"/>
                    <a:pt x="31" y="22"/>
                    <a:pt x="29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68"/>
            <p:cNvSpPr/>
            <p:nvPr/>
          </p:nvSpPr>
          <p:spPr>
            <a:xfrm>
              <a:off x="3437" y="1784"/>
              <a:ext cx="426" cy="302"/>
            </a:xfrm>
            <a:custGeom>
              <a:avLst/>
              <a:gdLst/>
              <a:ahLst/>
              <a:cxnLst/>
              <a:rect l="l" t="t" r="r" b="b"/>
              <a:pathLst>
                <a:path w="288" h="204" extrusionOk="0">
                  <a:moveTo>
                    <a:pt x="282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64"/>
                    <a:pt x="65" y="0"/>
                    <a:pt x="144" y="0"/>
                  </a:cubicBezTo>
                  <a:cubicBezTo>
                    <a:pt x="224" y="0"/>
                    <a:pt x="288" y="64"/>
                    <a:pt x="288" y="144"/>
                  </a:cubicBezTo>
                  <a:cubicBezTo>
                    <a:pt x="288" y="198"/>
                    <a:pt x="288" y="198"/>
                    <a:pt x="288" y="198"/>
                  </a:cubicBezTo>
                  <a:cubicBezTo>
                    <a:pt x="288" y="201"/>
                    <a:pt x="286" y="204"/>
                    <a:pt x="282" y="204"/>
                  </a:cubicBezTo>
                  <a:close/>
                  <a:moveTo>
                    <a:pt x="12" y="192"/>
                  </a:moveTo>
                  <a:cubicBezTo>
                    <a:pt x="276" y="192"/>
                    <a:pt x="276" y="192"/>
                    <a:pt x="276" y="192"/>
                  </a:cubicBezTo>
                  <a:cubicBezTo>
                    <a:pt x="276" y="144"/>
                    <a:pt x="276" y="144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1" y="12"/>
                    <a:pt x="12" y="71"/>
                    <a:pt x="12" y="144"/>
                  </a:cubicBezTo>
                  <a:lnTo>
                    <a:pt x="12" y="1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1" name="Google Shape;501;p68"/>
          <p:cNvGrpSpPr/>
          <p:nvPr/>
        </p:nvGrpSpPr>
        <p:grpSpPr>
          <a:xfrm>
            <a:off x="1556713" y="2412783"/>
            <a:ext cx="350233" cy="211017"/>
            <a:chOff x="6554" y="532"/>
            <a:chExt cx="400" cy="241"/>
          </a:xfrm>
        </p:grpSpPr>
        <p:sp>
          <p:nvSpPr>
            <p:cNvPr id="502" name="Google Shape;502;p68"/>
            <p:cNvSpPr/>
            <p:nvPr/>
          </p:nvSpPr>
          <p:spPr>
            <a:xfrm>
              <a:off x="6554" y="532"/>
              <a:ext cx="400" cy="241"/>
            </a:xfrm>
            <a:custGeom>
              <a:avLst/>
              <a:gdLst/>
              <a:ahLst/>
              <a:cxnLst/>
              <a:rect l="l" t="t" r="r" b="b"/>
              <a:pathLst>
                <a:path w="271" h="163" extrusionOk="0">
                  <a:moveTo>
                    <a:pt x="6" y="163"/>
                  </a:moveTo>
                  <a:cubicBezTo>
                    <a:pt x="5" y="163"/>
                    <a:pt x="4" y="162"/>
                    <a:pt x="2" y="161"/>
                  </a:cubicBezTo>
                  <a:cubicBezTo>
                    <a:pt x="0" y="159"/>
                    <a:pt x="0" y="155"/>
                    <a:pt x="2" y="153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0" y="42"/>
                    <a:pt x="104" y="42"/>
                    <a:pt x="106" y="44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260" y="3"/>
                    <a:pt x="260" y="3"/>
                    <a:pt x="260" y="3"/>
                  </a:cubicBezTo>
                  <a:cubicBezTo>
                    <a:pt x="262" y="0"/>
                    <a:pt x="266" y="0"/>
                    <a:pt x="268" y="2"/>
                  </a:cubicBezTo>
                  <a:cubicBezTo>
                    <a:pt x="271" y="5"/>
                    <a:pt x="271" y="8"/>
                    <a:pt x="269" y="11"/>
                  </a:cubicBezTo>
                  <a:cubicBezTo>
                    <a:pt x="179" y="113"/>
                    <a:pt x="179" y="113"/>
                    <a:pt x="179" y="113"/>
                  </a:cubicBezTo>
                  <a:cubicBezTo>
                    <a:pt x="177" y="115"/>
                    <a:pt x="173" y="116"/>
                    <a:pt x="171" y="113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2"/>
                    <a:pt x="8" y="163"/>
                    <a:pt x="6" y="1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68"/>
            <p:cNvSpPr/>
            <p:nvPr/>
          </p:nvSpPr>
          <p:spPr>
            <a:xfrm>
              <a:off x="6812" y="534"/>
              <a:ext cx="141" cy="124"/>
            </a:xfrm>
            <a:custGeom>
              <a:avLst/>
              <a:gdLst/>
              <a:ahLst/>
              <a:cxnLst/>
              <a:rect l="l" t="t" r="r" b="b"/>
              <a:pathLst>
                <a:path w="95" h="84" extrusionOk="0">
                  <a:moveTo>
                    <a:pt x="89" y="84"/>
                  </a:moveTo>
                  <a:cubicBezTo>
                    <a:pt x="86" y="84"/>
                    <a:pt x="83" y="81"/>
                    <a:pt x="83" y="78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3" y="0"/>
                    <a:pt x="95" y="3"/>
                    <a:pt x="95" y="6"/>
                  </a:cubicBezTo>
                  <a:cubicBezTo>
                    <a:pt x="95" y="78"/>
                    <a:pt x="95" y="78"/>
                    <a:pt x="95" y="78"/>
                  </a:cubicBezTo>
                  <a:cubicBezTo>
                    <a:pt x="95" y="81"/>
                    <a:pt x="93" y="84"/>
                    <a:pt x="89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4" name="Google Shape;504;p68"/>
          <p:cNvGrpSpPr/>
          <p:nvPr/>
        </p:nvGrpSpPr>
        <p:grpSpPr>
          <a:xfrm>
            <a:off x="2497175" y="2338183"/>
            <a:ext cx="368877" cy="360218"/>
            <a:chOff x="6726" y="600"/>
            <a:chExt cx="426" cy="416"/>
          </a:xfrm>
        </p:grpSpPr>
        <p:sp>
          <p:nvSpPr>
            <p:cNvPr id="505" name="Google Shape;505;p68"/>
            <p:cNvSpPr/>
            <p:nvPr/>
          </p:nvSpPr>
          <p:spPr>
            <a:xfrm>
              <a:off x="6726" y="999"/>
              <a:ext cx="426" cy="17"/>
            </a:xfrm>
            <a:custGeom>
              <a:avLst/>
              <a:gdLst/>
              <a:ahLst/>
              <a:cxnLst/>
              <a:rect l="l" t="t" r="r" b="b"/>
              <a:pathLst>
                <a:path w="288" h="12" extrusionOk="0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68"/>
            <p:cNvSpPr/>
            <p:nvPr/>
          </p:nvSpPr>
          <p:spPr>
            <a:xfrm>
              <a:off x="6744" y="912"/>
              <a:ext cx="71" cy="104"/>
            </a:xfrm>
            <a:custGeom>
              <a:avLst/>
              <a:gdLst/>
              <a:ahLst/>
              <a:cxnLst/>
              <a:rect l="l" t="t" r="r" b="b"/>
              <a:pathLst>
                <a:path w="48" h="72" extrusionOk="0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68"/>
            <p:cNvSpPr/>
            <p:nvPr/>
          </p:nvSpPr>
          <p:spPr>
            <a:xfrm>
              <a:off x="6850" y="826"/>
              <a:ext cx="71" cy="190"/>
            </a:xfrm>
            <a:custGeom>
              <a:avLst/>
              <a:gdLst/>
              <a:ahLst/>
              <a:cxnLst/>
              <a:rect l="l" t="t" r="r" b="b"/>
              <a:pathLst>
                <a:path w="48" h="132" extrusionOk="0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68"/>
            <p:cNvSpPr/>
            <p:nvPr/>
          </p:nvSpPr>
          <p:spPr>
            <a:xfrm>
              <a:off x="6957" y="860"/>
              <a:ext cx="71" cy="156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68"/>
            <p:cNvSpPr/>
            <p:nvPr/>
          </p:nvSpPr>
          <p:spPr>
            <a:xfrm>
              <a:off x="7063" y="739"/>
              <a:ext cx="71" cy="277"/>
            </a:xfrm>
            <a:custGeom>
              <a:avLst/>
              <a:gdLst/>
              <a:ahLst/>
              <a:cxnLst/>
              <a:rect l="l" t="t" r="r" b="b"/>
              <a:pathLst>
                <a:path w="48" h="192" extrusionOk="0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68"/>
            <p:cNvSpPr/>
            <p:nvPr/>
          </p:nvSpPr>
          <p:spPr>
            <a:xfrm>
              <a:off x="6753" y="774"/>
              <a:ext cx="53" cy="52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68"/>
            <p:cNvSpPr/>
            <p:nvPr/>
          </p:nvSpPr>
          <p:spPr>
            <a:xfrm>
              <a:off x="6859" y="687"/>
              <a:ext cx="53" cy="52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68"/>
            <p:cNvSpPr/>
            <p:nvPr/>
          </p:nvSpPr>
          <p:spPr>
            <a:xfrm>
              <a:off x="6966" y="722"/>
              <a:ext cx="53" cy="52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68"/>
            <p:cNvSpPr/>
            <p:nvPr/>
          </p:nvSpPr>
          <p:spPr>
            <a:xfrm>
              <a:off x="7072" y="600"/>
              <a:ext cx="54" cy="52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68"/>
            <p:cNvSpPr/>
            <p:nvPr/>
          </p:nvSpPr>
          <p:spPr>
            <a:xfrm>
              <a:off x="6782" y="714"/>
              <a:ext cx="99" cy="84"/>
            </a:xfrm>
            <a:custGeom>
              <a:avLst/>
              <a:gdLst/>
              <a:ahLst/>
              <a:cxnLst/>
              <a:rect l="l" t="t" r="r" b="b"/>
              <a:pathLst>
                <a:path w="67" h="58" extrusionOk="0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68"/>
            <p:cNvSpPr/>
            <p:nvPr/>
          </p:nvSpPr>
          <p:spPr>
            <a:xfrm>
              <a:off x="6892" y="708"/>
              <a:ext cx="93" cy="44"/>
            </a:xfrm>
            <a:custGeom>
              <a:avLst/>
              <a:gdLst/>
              <a:ahLst/>
              <a:cxnLst/>
              <a:rect l="l" t="t" r="r" b="b"/>
              <a:pathLst>
                <a:path w="63" h="30" extrusionOk="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68"/>
            <p:cNvSpPr/>
            <p:nvPr/>
          </p:nvSpPr>
          <p:spPr>
            <a:xfrm>
              <a:off x="6994" y="630"/>
              <a:ext cx="103" cy="113"/>
            </a:xfrm>
            <a:custGeom>
              <a:avLst/>
              <a:gdLst/>
              <a:ahLst/>
              <a:cxnLst/>
              <a:rect l="l" t="t" r="r" b="b"/>
              <a:pathLst>
                <a:path w="70" h="78" extrusionOk="0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7" name="Google Shape;517;p68"/>
          <p:cNvGrpSpPr/>
          <p:nvPr/>
        </p:nvGrpSpPr>
        <p:grpSpPr>
          <a:xfrm>
            <a:off x="3452237" y="3238451"/>
            <a:ext cx="369743" cy="360218"/>
            <a:chOff x="4660" y="3155"/>
            <a:chExt cx="427" cy="416"/>
          </a:xfrm>
        </p:grpSpPr>
        <p:sp>
          <p:nvSpPr>
            <p:cNvPr id="518" name="Google Shape;518;p68"/>
            <p:cNvSpPr/>
            <p:nvPr/>
          </p:nvSpPr>
          <p:spPr>
            <a:xfrm>
              <a:off x="4952" y="3213"/>
              <a:ext cx="75" cy="72"/>
            </a:xfrm>
            <a:custGeom>
              <a:avLst/>
              <a:gdLst/>
              <a:ahLst/>
              <a:cxnLst/>
              <a:rect l="l" t="t" r="r" b="b"/>
              <a:pathLst>
                <a:path w="51" h="50" extrusionOk="0">
                  <a:moveTo>
                    <a:pt x="7" y="50"/>
                  </a:moveTo>
                  <a:cubicBezTo>
                    <a:pt x="6" y="50"/>
                    <a:pt x="4" y="49"/>
                    <a:pt x="3" y="48"/>
                  </a:cubicBezTo>
                  <a:cubicBezTo>
                    <a:pt x="0" y="46"/>
                    <a:pt x="0" y="42"/>
                    <a:pt x="3" y="4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2" y="0"/>
                    <a:pt x="46" y="0"/>
                    <a:pt x="49" y="3"/>
                  </a:cubicBezTo>
                  <a:cubicBezTo>
                    <a:pt x="51" y="5"/>
                    <a:pt x="51" y="9"/>
                    <a:pt x="49" y="1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9"/>
                    <a:pt x="9" y="50"/>
                    <a:pt x="7" y="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68"/>
            <p:cNvSpPr/>
            <p:nvPr/>
          </p:nvSpPr>
          <p:spPr>
            <a:xfrm>
              <a:off x="4998" y="3155"/>
              <a:ext cx="89" cy="87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68"/>
            <p:cNvSpPr/>
            <p:nvPr/>
          </p:nvSpPr>
          <p:spPr>
            <a:xfrm>
              <a:off x="4970" y="3457"/>
              <a:ext cx="57" cy="55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2" y="38"/>
                  </a:moveTo>
                  <a:cubicBezTo>
                    <a:pt x="30" y="38"/>
                    <a:pt x="29" y="37"/>
                    <a:pt x="28" y="3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9" y="30"/>
                    <a:pt x="39" y="34"/>
                    <a:pt x="36" y="36"/>
                  </a:cubicBezTo>
                  <a:cubicBezTo>
                    <a:pt x="35" y="37"/>
                    <a:pt x="33" y="38"/>
                    <a:pt x="32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68"/>
            <p:cNvSpPr/>
            <p:nvPr/>
          </p:nvSpPr>
          <p:spPr>
            <a:xfrm>
              <a:off x="4998" y="3485"/>
              <a:ext cx="89" cy="86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68"/>
            <p:cNvSpPr/>
            <p:nvPr/>
          </p:nvSpPr>
          <p:spPr>
            <a:xfrm>
              <a:off x="4720" y="3213"/>
              <a:ext cx="75" cy="72"/>
            </a:xfrm>
            <a:custGeom>
              <a:avLst/>
              <a:gdLst/>
              <a:ahLst/>
              <a:cxnLst/>
              <a:rect l="l" t="t" r="r" b="b"/>
              <a:pathLst>
                <a:path w="51" h="50" extrusionOk="0">
                  <a:moveTo>
                    <a:pt x="44" y="50"/>
                  </a:moveTo>
                  <a:cubicBezTo>
                    <a:pt x="43" y="50"/>
                    <a:pt x="41" y="49"/>
                    <a:pt x="40" y="4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2"/>
                    <a:pt x="51" y="46"/>
                    <a:pt x="48" y="48"/>
                  </a:cubicBezTo>
                  <a:cubicBezTo>
                    <a:pt x="47" y="49"/>
                    <a:pt x="46" y="50"/>
                    <a:pt x="44" y="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68"/>
            <p:cNvSpPr/>
            <p:nvPr/>
          </p:nvSpPr>
          <p:spPr>
            <a:xfrm>
              <a:off x="4660" y="3155"/>
              <a:ext cx="89" cy="87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68"/>
            <p:cNvSpPr/>
            <p:nvPr/>
          </p:nvSpPr>
          <p:spPr>
            <a:xfrm>
              <a:off x="4721" y="3457"/>
              <a:ext cx="56" cy="55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6" y="38"/>
                  </a:moveTo>
                  <a:cubicBezTo>
                    <a:pt x="5" y="38"/>
                    <a:pt x="3" y="37"/>
                    <a:pt x="2" y="36"/>
                  </a:cubicBezTo>
                  <a:cubicBezTo>
                    <a:pt x="0" y="34"/>
                    <a:pt x="0" y="30"/>
                    <a:pt x="2" y="28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30" y="0"/>
                    <a:pt x="33" y="0"/>
                    <a:pt x="36" y="2"/>
                  </a:cubicBezTo>
                  <a:cubicBezTo>
                    <a:pt x="38" y="4"/>
                    <a:pt x="38" y="8"/>
                    <a:pt x="36" y="11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7"/>
                    <a:pt x="8" y="38"/>
                    <a:pt x="6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68"/>
            <p:cNvSpPr/>
            <p:nvPr/>
          </p:nvSpPr>
          <p:spPr>
            <a:xfrm>
              <a:off x="4660" y="3485"/>
              <a:ext cx="89" cy="86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68"/>
            <p:cNvSpPr/>
            <p:nvPr/>
          </p:nvSpPr>
          <p:spPr>
            <a:xfrm>
              <a:off x="4944" y="3346"/>
              <a:ext cx="72" cy="17"/>
            </a:xfrm>
            <a:custGeom>
              <a:avLst/>
              <a:gdLst/>
              <a:ahLst/>
              <a:cxnLst/>
              <a:rect l="l" t="t" r="r" b="b"/>
              <a:pathLst>
                <a:path w="48" h="12" extrusionOk="0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68"/>
            <p:cNvSpPr/>
            <p:nvPr/>
          </p:nvSpPr>
          <p:spPr>
            <a:xfrm>
              <a:off x="4998" y="3311"/>
              <a:ext cx="89" cy="87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68"/>
            <p:cNvSpPr/>
            <p:nvPr/>
          </p:nvSpPr>
          <p:spPr>
            <a:xfrm>
              <a:off x="4731" y="3346"/>
              <a:ext cx="71" cy="17"/>
            </a:xfrm>
            <a:custGeom>
              <a:avLst/>
              <a:gdLst/>
              <a:ahLst/>
              <a:cxnLst/>
              <a:rect l="l" t="t" r="r" b="b"/>
              <a:pathLst>
                <a:path w="48" h="12" extrusionOk="0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68"/>
            <p:cNvSpPr/>
            <p:nvPr/>
          </p:nvSpPr>
          <p:spPr>
            <a:xfrm>
              <a:off x="4660" y="3311"/>
              <a:ext cx="89" cy="87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68"/>
            <p:cNvSpPr/>
            <p:nvPr/>
          </p:nvSpPr>
          <p:spPr>
            <a:xfrm>
              <a:off x="4850" y="3434"/>
              <a:ext cx="29" cy="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68"/>
            <p:cNvSpPr/>
            <p:nvPr/>
          </p:nvSpPr>
          <p:spPr>
            <a:xfrm>
              <a:off x="4811" y="3275"/>
              <a:ext cx="107" cy="146"/>
            </a:xfrm>
            <a:custGeom>
              <a:avLst/>
              <a:gdLst/>
              <a:ahLst/>
              <a:cxnLst/>
              <a:rect l="l" t="t" r="r" b="b"/>
              <a:pathLst>
                <a:path w="72" h="101" extrusionOk="0">
                  <a:moveTo>
                    <a:pt x="36" y="101"/>
                  </a:moveTo>
                  <a:cubicBezTo>
                    <a:pt x="33" y="101"/>
                    <a:pt x="30" y="99"/>
                    <a:pt x="30" y="9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2"/>
                    <a:pt x="33" y="59"/>
                    <a:pt x="36" y="59"/>
                  </a:cubicBezTo>
                  <a:cubicBezTo>
                    <a:pt x="49" y="59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ubicBezTo>
                    <a:pt x="23" y="12"/>
                    <a:pt x="12" y="23"/>
                    <a:pt x="12" y="36"/>
                  </a:cubicBezTo>
                  <a:cubicBezTo>
                    <a:pt x="12" y="39"/>
                    <a:pt x="10" y="42"/>
                    <a:pt x="6" y="42"/>
                  </a:cubicBezTo>
                  <a:cubicBezTo>
                    <a:pt x="3" y="42"/>
                    <a:pt x="0" y="39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3"/>
                    <a:pt x="59" y="68"/>
                    <a:pt x="42" y="7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9"/>
                    <a:pt x="39" y="101"/>
                    <a:pt x="36" y="1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2" name="Google Shape;532;p68"/>
          <p:cNvGrpSpPr/>
          <p:nvPr/>
        </p:nvGrpSpPr>
        <p:grpSpPr>
          <a:xfrm>
            <a:off x="2492846" y="3243528"/>
            <a:ext cx="377536" cy="350062"/>
            <a:chOff x="348" y="3011"/>
            <a:chExt cx="426" cy="395"/>
          </a:xfrm>
        </p:grpSpPr>
        <p:sp>
          <p:nvSpPr>
            <p:cNvPr id="533" name="Google Shape;533;p68"/>
            <p:cNvSpPr/>
            <p:nvPr/>
          </p:nvSpPr>
          <p:spPr>
            <a:xfrm>
              <a:off x="348" y="3011"/>
              <a:ext cx="426" cy="395"/>
            </a:xfrm>
            <a:custGeom>
              <a:avLst/>
              <a:gdLst/>
              <a:ahLst/>
              <a:cxnLst/>
              <a:rect l="l" t="t" r="r" b="b"/>
              <a:pathLst>
                <a:path w="288" h="267" extrusionOk="0">
                  <a:moveTo>
                    <a:pt x="16" y="267"/>
                  </a:moveTo>
                  <a:cubicBezTo>
                    <a:pt x="14" y="267"/>
                    <a:pt x="13" y="267"/>
                    <a:pt x="12" y="265"/>
                  </a:cubicBezTo>
                  <a:cubicBezTo>
                    <a:pt x="10" y="263"/>
                    <a:pt x="9" y="261"/>
                    <a:pt x="11" y="258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3"/>
                    <a:pt x="64" y="0"/>
                    <a:pt x="144" y="0"/>
                  </a:cubicBezTo>
                  <a:cubicBezTo>
                    <a:pt x="223" y="0"/>
                    <a:pt x="288" y="53"/>
                    <a:pt x="288" y="119"/>
                  </a:cubicBezTo>
                  <a:cubicBezTo>
                    <a:pt x="288" y="184"/>
                    <a:pt x="223" y="237"/>
                    <a:pt x="144" y="237"/>
                  </a:cubicBezTo>
                  <a:cubicBezTo>
                    <a:pt x="127" y="237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7"/>
                    <a:pt x="26" y="174"/>
                    <a:pt x="51" y="194"/>
                  </a:cubicBezTo>
                  <a:cubicBezTo>
                    <a:pt x="53" y="196"/>
                    <a:pt x="54" y="199"/>
                    <a:pt x="52" y="202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8"/>
                  </a:cubicBezTo>
                  <a:cubicBezTo>
                    <a:pt x="112" y="223"/>
                    <a:pt x="128" y="225"/>
                    <a:pt x="144" y="225"/>
                  </a:cubicBezTo>
                  <a:cubicBezTo>
                    <a:pt x="216" y="225"/>
                    <a:pt x="276" y="178"/>
                    <a:pt x="276" y="119"/>
                  </a:cubicBezTo>
                  <a:cubicBezTo>
                    <a:pt x="276" y="60"/>
                    <a:pt x="216" y="12"/>
                    <a:pt x="14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68"/>
            <p:cNvSpPr/>
            <p:nvPr/>
          </p:nvSpPr>
          <p:spPr>
            <a:xfrm>
              <a:off x="508" y="3092"/>
              <a:ext cx="124" cy="145"/>
            </a:xfrm>
            <a:custGeom>
              <a:avLst/>
              <a:gdLst/>
              <a:ahLst/>
              <a:cxnLst/>
              <a:rect l="l" t="t" r="r" b="b"/>
              <a:pathLst>
                <a:path w="84" h="98" extrusionOk="0">
                  <a:moveTo>
                    <a:pt x="42" y="98"/>
                  </a:moveTo>
                  <a:cubicBezTo>
                    <a:pt x="38" y="98"/>
                    <a:pt x="36" y="95"/>
                    <a:pt x="36" y="92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4"/>
                    <a:pt x="38" y="71"/>
                    <a:pt x="42" y="71"/>
                  </a:cubicBezTo>
                  <a:cubicBezTo>
                    <a:pt x="58" y="71"/>
                    <a:pt x="72" y="58"/>
                    <a:pt x="72" y="42"/>
                  </a:cubicBezTo>
                  <a:cubicBezTo>
                    <a:pt x="72" y="25"/>
                    <a:pt x="58" y="12"/>
                    <a:pt x="42" y="12"/>
                  </a:cubicBezTo>
                  <a:cubicBezTo>
                    <a:pt x="25" y="12"/>
                    <a:pt x="12" y="26"/>
                    <a:pt x="12" y="43"/>
                  </a:cubicBezTo>
                  <a:cubicBezTo>
                    <a:pt x="12" y="46"/>
                    <a:pt x="9" y="49"/>
                    <a:pt x="6" y="49"/>
                  </a:cubicBezTo>
                  <a:cubicBezTo>
                    <a:pt x="2" y="49"/>
                    <a:pt x="0" y="46"/>
                    <a:pt x="0" y="43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2"/>
                    <a:pt x="68" y="80"/>
                    <a:pt x="48" y="83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5"/>
                    <a:pt x="45" y="98"/>
                    <a:pt x="42" y="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68"/>
            <p:cNvSpPr/>
            <p:nvPr/>
          </p:nvSpPr>
          <p:spPr>
            <a:xfrm>
              <a:off x="552" y="3250"/>
              <a:ext cx="36" cy="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6" name="Google Shape;536;p68"/>
          <p:cNvGrpSpPr/>
          <p:nvPr/>
        </p:nvGrpSpPr>
        <p:grpSpPr>
          <a:xfrm>
            <a:off x="577497" y="3228029"/>
            <a:ext cx="381061" cy="381061"/>
            <a:chOff x="5508" y="2995"/>
            <a:chExt cx="427" cy="427"/>
          </a:xfrm>
        </p:grpSpPr>
        <p:sp>
          <p:nvSpPr>
            <p:cNvPr id="537" name="Google Shape;537;p68"/>
            <p:cNvSpPr/>
            <p:nvPr/>
          </p:nvSpPr>
          <p:spPr>
            <a:xfrm>
              <a:off x="5650" y="2995"/>
              <a:ext cx="285" cy="249"/>
            </a:xfrm>
            <a:custGeom>
              <a:avLst/>
              <a:gdLst/>
              <a:ahLst/>
              <a:cxnLst/>
              <a:rect l="l" t="t" r="r" b="b"/>
              <a:pathLst>
                <a:path w="192" h="168" extrusionOk="0">
                  <a:moveTo>
                    <a:pt x="90" y="168"/>
                  </a:moveTo>
                  <a:cubicBezTo>
                    <a:pt x="89" y="168"/>
                    <a:pt x="88" y="168"/>
                    <a:pt x="87" y="168"/>
                  </a:cubicBezTo>
                  <a:cubicBezTo>
                    <a:pt x="85" y="167"/>
                    <a:pt x="84" y="164"/>
                    <a:pt x="84" y="162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3" y="108"/>
                    <a:pt x="96" y="111"/>
                    <a:pt x="96" y="114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9" y="109"/>
                    <a:pt x="140" y="108"/>
                    <a:pt x="142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9" y="0"/>
                    <a:pt x="192" y="3"/>
                    <a:pt x="192" y="6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7"/>
                    <a:pt x="189" y="120"/>
                    <a:pt x="186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3" y="167"/>
                    <a:pt x="91" y="168"/>
                    <a:pt x="90" y="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68"/>
            <p:cNvSpPr/>
            <p:nvPr/>
          </p:nvSpPr>
          <p:spPr>
            <a:xfrm>
              <a:off x="5846" y="3084"/>
              <a:ext cx="18" cy="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8"/>
            <p:cNvSpPr/>
            <p:nvPr/>
          </p:nvSpPr>
          <p:spPr>
            <a:xfrm>
              <a:off x="5793" y="3084"/>
              <a:ext cx="17" cy="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8"/>
            <p:cNvSpPr/>
            <p:nvPr/>
          </p:nvSpPr>
          <p:spPr>
            <a:xfrm>
              <a:off x="5739" y="3084"/>
              <a:ext cx="18" cy="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8"/>
            <p:cNvSpPr/>
            <p:nvPr/>
          </p:nvSpPr>
          <p:spPr>
            <a:xfrm>
              <a:off x="5508" y="3120"/>
              <a:ext cx="285" cy="302"/>
            </a:xfrm>
            <a:custGeom>
              <a:avLst/>
              <a:gdLst/>
              <a:ahLst/>
              <a:cxnLst/>
              <a:rect l="l" t="t" r="r" b="b"/>
              <a:pathLst>
                <a:path w="192" h="204" extrusionOk="0">
                  <a:moveTo>
                    <a:pt x="186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4"/>
                    <a:pt x="2" y="159"/>
                    <a:pt x="25" y="147"/>
                  </a:cubicBezTo>
                  <a:cubicBezTo>
                    <a:pt x="36" y="141"/>
                    <a:pt x="51" y="134"/>
                    <a:pt x="66" y="128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1" y="108"/>
                    <a:pt x="55" y="100"/>
                    <a:pt x="54" y="83"/>
                  </a:cubicBezTo>
                  <a:cubicBezTo>
                    <a:pt x="48" y="80"/>
                    <a:pt x="45" y="74"/>
                    <a:pt x="45" y="66"/>
                  </a:cubicBezTo>
                  <a:cubicBezTo>
                    <a:pt x="45" y="59"/>
                    <a:pt x="48" y="53"/>
                    <a:pt x="52" y="50"/>
                  </a:cubicBezTo>
                  <a:cubicBezTo>
                    <a:pt x="48" y="42"/>
                    <a:pt x="43" y="30"/>
                    <a:pt x="49" y="22"/>
                  </a:cubicBezTo>
                  <a:cubicBezTo>
                    <a:pt x="52" y="19"/>
                    <a:pt x="56" y="17"/>
                    <a:pt x="61" y="18"/>
                  </a:cubicBezTo>
                  <a:cubicBezTo>
                    <a:pt x="68" y="5"/>
                    <a:pt x="86" y="0"/>
                    <a:pt x="101" y="0"/>
                  </a:cubicBezTo>
                  <a:cubicBezTo>
                    <a:pt x="117" y="0"/>
                    <a:pt x="138" y="6"/>
                    <a:pt x="142" y="23"/>
                  </a:cubicBezTo>
                  <a:cubicBezTo>
                    <a:pt x="145" y="34"/>
                    <a:pt x="141" y="44"/>
                    <a:pt x="139" y="51"/>
                  </a:cubicBezTo>
                  <a:cubicBezTo>
                    <a:pt x="140" y="52"/>
                    <a:pt x="141" y="53"/>
                    <a:pt x="142" y="54"/>
                  </a:cubicBezTo>
                  <a:cubicBezTo>
                    <a:pt x="143" y="57"/>
                    <a:pt x="144" y="61"/>
                    <a:pt x="144" y="65"/>
                  </a:cubicBezTo>
                  <a:cubicBezTo>
                    <a:pt x="144" y="72"/>
                    <a:pt x="142" y="79"/>
                    <a:pt x="137" y="82"/>
                  </a:cubicBezTo>
                  <a:cubicBezTo>
                    <a:pt x="136" y="100"/>
                    <a:pt x="130" y="108"/>
                    <a:pt x="126" y="111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40" y="134"/>
                    <a:pt x="155" y="141"/>
                    <a:pt x="167" y="147"/>
                  </a:cubicBezTo>
                  <a:cubicBezTo>
                    <a:pt x="190" y="159"/>
                    <a:pt x="192" y="164"/>
                    <a:pt x="192" y="16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201"/>
                    <a:pt x="189" y="204"/>
                    <a:pt x="186" y="204"/>
                  </a:cubicBezTo>
                  <a:close/>
                  <a:moveTo>
                    <a:pt x="12" y="192"/>
                  </a:moveTo>
                  <a:cubicBezTo>
                    <a:pt x="180" y="192"/>
                    <a:pt x="180" y="192"/>
                    <a:pt x="180" y="19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75" y="164"/>
                    <a:pt x="149" y="150"/>
                    <a:pt x="118" y="138"/>
                  </a:cubicBezTo>
                  <a:cubicBezTo>
                    <a:pt x="115" y="137"/>
                    <a:pt x="114" y="134"/>
                    <a:pt x="114" y="132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4" y="106"/>
                    <a:pt x="115" y="103"/>
                    <a:pt x="11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02"/>
                    <a:pt x="125" y="98"/>
                    <a:pt x="125" y="78"/>
                  </a:cubicBezTo>
                  <a:cubicBezTo>
                    <a:pt x="125" y="75"/>
                    <a:pt x="127" y="72"/>
                    <a:pt x="130" y="72"/>
                  </a:cubicBezTo>
                  <a:cubicBezTo>
                    <a:pt x="132" y="71"/>
                    <a:pt x="133" y="65"/>
                    <a:pt x="132" y="61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27" y="60"/>
                    <a:pt x="125" y="57"/>
                    <a:pt x="125" y="54"/>
                  </a:cubicBezTo>
                  <a:cubicBezTo>
                    <a:pt x="125" y="52"/>
                    <a:pt x="125" y="51"/>
                    <a:pt x="127" y="48"/>
                  </a:cubicBezTo>
                  <a:cubicBezTo>
                    <a:pt x="129" y="43"/>
                    <a:pt x="133" y="34"/>
                    <a:pt x="130" y="25"/>
                  </a:cubicBezTo>
                  <a:cubicBezTo>
                    <a:pt x="128" y="17"/>
                    <a:pt x="114" y="12"/>
                    <a:pt x="101" y="12"/>
                  </a:cubicBezTo>
                  <a:cubicBezTo>
                    <a:pt x="87" y="12"/>
                    <a:pt x="73" y="17"/>
                    <a:pt x="71" y="25"/>
                  </a:cubicBezTo>
                  <a:cubicBezTo>
                    <a:pt x="70" y="29"/>
                    <a:pt x="67" y="31"/>
                    <a:pt x="64" y="30"/>
                  </a:cubicBezTo>
                  <a:cubicBezTo>
                    <a:pt x="60" y="29"/>
                    <a:pt x="58" y="30"/>
                    <a:pt x="58" y="30"/>
                  </a:cubicBezTo>
                  <a:cubicBezTo>
                    <a:pt x="58" y="31"/>
                    <a:pt x="58" y="35"/>
                    <a:pt x="63" y="46"/>
                  </a:cubicBezTo>
                  <a:cubicBezTo>
                    <a:pt x="65" y="50"/>
                    <a:pt x="66" y="52"/>
                    <a:pt x="66" y="54"/>
                  </a:cubicBezTo>
                  <a:cubicBezTo>
                    <a:pt x="66" y="57"/>
                    <a:pt x="63" y="60"/>
                    <a:pt x="60" y="60"/>
                  </a:cubicBezTo>
                  <a:cubicBezTo>
                    <a:pt x="58" y="60"/>
                    <a:pt x="57" y="64"/>
                    <a:pt x="57" y="66"/>
                  </a:cubicBezTo>
                  <a:cubicBezTo>
                    <a:pt x="57" y="69"/>
                    <a:pt x="58" y="72"/>
                    <a:pt x="60" y="72"/>
                  </a:cubicBezTo>
                  <a:cubicBezTo>
                    <a:pt x="63" y="72"/>
                    <a:pt x="66" y="75"/>
                    <a:pt x="66" y="78"/>
                  </a:cubicBezTo>
                  <a:cubicBezTo>
                    <a:pt x="66" y="98"/>
                    <a:pt x="74" y="102"/>
                    <a:pt x="74" y="102"/>
                  </a:cubicBezTo>
                  <a:cubicBezTo>
                    <a:pt x="76" y="103"/>
                    <a:pt x="78" y="105"/>
                    <a:pt x="78" y="108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4"/>
                    <a:pt x="76" y="137"/>
                    <a:pt x="74" y="138"/>
                  </a:cubicBezTo>
                  <a:cubicBezTo>
                    <a:pt x="43" y="150"/>
                    <a:pt x="16" y="164"/>
                    <a:pt x="12" y="169"/>
                  </a:cubicBezTo>
                  <a:lnTo>
                    <a:pt x="12" y="1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2" name="Google Shape;542;p68"/>
          <p:cNvGrpSpPr/>
          <p:nvPr/>
        </p:nvGrpSpPr>
        <p:grpSpPr>
          <a:xfrm>
            <a:off x="1541746" y="3232491"/>
            <a:ext cx="380168" cy="372137"/>
            <a:chOff x="4478" y="2999"/>
            <a:chExt cx="426" cy="417"/>
          </a:xfrm>
        </p:grpSpPr>
        <p:sp>
          <p:nvSpPr>
            <p:cNvPr id="543" name="Google Shape;543;p68"/>
            <p:cNvSpPr/>
            <p:nvPr/>
          </p:nvSpPr>
          <p:spPr>
            <a:xfrm>
              <a:off x="4478" y="2999"/>
              <a:ext cx="320" cy="293"/>
            </a:xfrm>
            <a:custGeom>
              <a:avLst/>
              <a:gdLst/>
              <a:ahLst/>
              <a:cxnLst/>
              <a:rect l="l" t="t" r="r" b="b"/>
              <a:pathLst>
                <a:path w="216" h="198" extrusionOk="0">
                  <a:moveTo>
                    <a:pt x="12" y="198"/>
                  </a:moveTo>
                  <a:cubicBezTo>
                    <a:pt x="10" y="198"/>
                    <a:pt x="8" y="197"/>
                    <a:pt x="7" y="196"/>
                  </a:cubicBezTo>
                  <a:cubicBezTo>
                    <a:pt x="5" y="194"/>
                    <a:pt x="5" y="191"/>
                    <a:pt x="6" y="189"/>
                  </a:cubicBezTo>
                  <a:cubicBezTo>
                    <a:pt x="28" y="151"/>
                    <a:pt x="28" y="151"/>
                    <a:pt x="28" y="151"/>
                  </a:cubicBezTo>
                  <a:cubicBezTo>
                    <a:pt x="10" y="135"/>
                    <a:pt x="0" y="113"/>
                    <a:pt x="0" y="89"/>
                  </a:cubicBezTo>
                  <a:cubicBezTo>
                    <a:pt x="0" y="40"/>
                    <a:pt x="48" y="0"/>
                    <a:pt x="108" y="0"/>
                  </a:cubicBezTo>
                  <a:cubicBezTo>
                    <a:pt x="167" y="0"/>
                    <a:pt x="216" y="40"/>
                    <a:pt x="216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4" y="47"/>
                    <a:pt x="161" y="12"/>
                    <a:pt x="108" y="12"/>
                  </a:cubicBezTo>
                  <a:cubicBezTo>
                    <a:pt x="55" y="12"/>
                    <a:pt x="12" y="47"/>
                    <a:pt x="12" y="89"/>
                  </a:cubicBezTo>
                  <a:cubicBezTo>
                    <a:pt x="12" y="111"/>
                    <a:pt x="22" y="131"/>
                    <a:pt x="39" y="145"/>
                  </a:cubicBezTo>
                  <a:cubicBezTo>
                    <a:pt x="42" y="147"/>
                    <a:pt x="42" y="150"/>
                    <a:pt x="41" y="153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69" y="162"/>
                    <a:pt x="69" y="162"/>
                    <a:pt x="69" y="162"/>
                  </a:cubicBezTo>
                  <a:cubicBezTo>
                    <a:pt x="71" y="162"/>
                    <a:pt x="72" y="162"/>
                    <a:pt x="73" y="162"/>
                  </a:cubicBezTo>
                  <a:cubicBezTo>
                    <a:pt x="79" y="164"/>
                    <a:pt x="84" y="165"/>
                    <a:pt x="90" y="166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3" y="177"/>
                    <a:pt x="77" y="176"/>
                    <a:pt x="72" y="174"/>
                  </a:cubicBezTo>
                  <a:cubicBezTo>
                    <a:pt x="14" y="198"/>
                    <a:pt x="14" y="198"/>
                    <a:pt x="14" y="198"/>
                  </a:cubicBezTo>
                  <a:cubicBezTo>
                    <a:pt x="13" y="198"/>
                    <a:pt x="12" y="198"/>
                    <a:pt x="12" y="1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68"/>
            <p:cNvSpPr/>
            <p:nvPr/>
          </p:nvSpPr>
          <p:spPr>
            <a:xfrm>
              <a:off x="4638" y="3167"/>
              <a:ext cx="266" cy="249"/>
            </a:xfrm>
            <a:custGeom>
              <a:avLst/>
              <a:gdLst/>
              <a:ahLst/>
              <a:cxnLst/>
              <a:rect l="l" t="t" r="r" b="b"/>
              <a:pathLst>
                <a:path w="180" h="168" extrusionOk="0">
                  <a:moveTo>
                    <a:pt x="168" y="168"/>
                  </a:moveTo>
                  <a:cubicBezTo>
                    <a:pt x="167" y="168"/>
                    <a:pt x="166" y="168"/>
                    <a:pt x="166" y="168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92" y="162"/>
                    <a:pt x="62" y="159"/>
                    <a:pt x="37" y="143"/>
                  </a:cubicBezTo>
                  <a:cubicBezTo>
                    <a:pt x="13" y="128"/>
                    <a:pt x="0" y="104"/>
                    <a:pt x="0" y="78"/>
                  </a:cubicBezTo>
                  <a:cubicBezTo>
                    <a:pt x="0" y="36"/>
                    <a:pt x="41" y="0"/>
                    <a:pt x="90" y="0"/>
                  </a:cubicBezTo>
                  <a:cubicBezTo>
                    <a:pt x="138" y="0"/>
                    <a:pt x="180" y="36"/>
                    <a:pt x="180" y="78"/>
                  </a:cubicBezTo>
                  <a:cubicBezTo>
                    <a:pt x="180" y="97"/>
                    <a:pt x="172" y="114"/>
                    <a:pt x="157" y="128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4" y="162"/>
                    <a:pt x="174" y="164"/>
                    <a:pt x="172" y="166"/>
                  </a:cubicBezTo>
                  <a:cubicBezTo>
                    <a:pt x="171" y="167"/>
                    <a:pt x="169" y="168"/>
                    <a:pt x="168" y="168"/>
                  </a:cubicBezTo>
                  <a:close/>
                  <a:moveTo>
                    <a:pt x="120" y="138"/>
                  </a:moveTo>
                  <a:cubicBezTo>
                    <a:pt x="120" y="138"/>
                    <a:pt x="121" y="138"/>
                    <a:pt x="122" y="138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3" y="126"/>
                    <a:pt x="144" y="123"/>
                    <a:pt x="146" y="121"/>
                  </a:cubicBezTo>
                  <a:cubicBezTo>
                    <a:pt x="160" y="110"/>
                    <a:pt x="168" y="95"/>
                    <a:pt x="168" y="78"/>
                  </a:cubicBezTo>
                  <a:cubicBezTo>
                    <a:pt x="168" y="42"/>
                    <a:pt x="132" y="12"/>
                    <a:pt x="90" y="12"/>
                  </a:cubicBezTo>
                  <a:cubicBezTo>
                    <a:pt x="47" y="12"/>
                    <a:pt x="12" y="42"/>
                    <a:pt x="12" y="78"/>
                  </a:cubicBezTo>
                  <a:cubicBezTo>
                    <a:pt x="12" y="99"/>
                    <a:pt x="23" y="120"/>
                    <a:pt x="43" y="133"/>
                  </a:cubicBezTo>
                  <a:cubicBezTo>
                    <a:pt x="65" y="147"/>
                    <a:pt x="93" y="149"/>
                    <a:pt x="117" y="139"/>
                  </a:cubicBezTo>
                  <a:cubicBezTo>
                    <a:pt x="118" y="138"/>
                    <a:pt x="119" y="138"/>
                    <a:pt x="120" y="1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5" name="Google Shape;545;p68"/>
          <p:cNvGrpSpPr/>
          <p:nvPr/>
        </p:nvGrpSpPr>
        <p:grpSpPr>
          <a:xfrm>
            <a:off x="4403950" y="2372440"/>
            <a:ext cx="371493" cy="291704"/>
            <a:chOff x="526" y="708"/>
            <a:chExt cx="433" cy="340"/>
          </a:xfrm>
        </p:grpSpPr>
        <p:sp>
          <p:nvSpPr>
            <p:cNvPr id="546" name="Google Shape;546;p68"/>
            <p:cNvSpPr/>
            <p:nvPr/>
          </p:nvSpPr>
          <p:spPr>
            <a:xfrm>
              <a:off x="724" y="760"/>
              <a:ext cx="19" cy="288"/>
            </a:xfrm>
            <a:custGeom>
              <a:avLst/>
              <a:gdLst/>
              <a:ahLst/>
              <a:cxnLst/>
              <a:rect l="l" t="t" r="r" b="b"/>
              <a:pathLst>
                <a:path w="12" h="193" extrusionOk="0">
                  <a:moveTo>
                    <a:pt x="6" y="193"/>
                  </a:moveTo>
                  <a:cubicBezTo>
                    <a:pt x="3" y="193"/>
                    <a:pt x="0" y="191"/>
                    <a:pt x="0" y="18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2" y="191"/>
                    <a:pt x="9" y="193"/>
                    <a:pt x="6" y="1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68"/>
            <p:cNvSpPr/>
            <p:nvPr/>
          </p:nvSpPr>
          <p:spPr>
            <a:xfrm>
              <a:off x="670" y="1030"/>
              <a:ext cx="126" cy="18"/>
            </a:xfrm>
            <a:custGeom>
              <a:avLst/>
              <a:gdLst/>
              <a:ahLst/>
              <a:cxnLst/>
              <a:rect l="l" t="t" r="r" b="b"/>
              <a:pathLst>
                <a:path w="82" h="12" extrusionOk="0">
                  <a:moveTo>
                    <a:pt x="7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9" y="0"/>
                    <a:pt x="82" y="3"/>
                    <a:pt x="82" y="6"/>
                  </a:cubicBezTo>
                  <a:cubicBezTo>
                    <a:pt x="82" y="10"/>
                    <a:pt x="79" y="12"/>
                    <a:pt x="7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68"/>
            <p:cNvSpPr/>
            <p:nvPr/>
          </p:nvSpPr>
          <p:spPr>
            <a:xfrm>
              <a:off x="526" y="727"/>
              <a:ext cx="146" cy="161"/>
            </a:xfrm>
            <a:custGeom>
              <a:avLst/>
              <a:gdLst/>
              <a:ahLst/>
              <a:cxnLst/>
              <a:rect l="l" t="t" r="r" b="b"/>
              <a:pathLst>
                <a:path w="95" h="108" extrusionOk="0">
                  <a:moveTo>
                    <a:pt x="88" y="107"/>
                  </a:moveTo>
                  <a:cubicBezTo>
                    <a:pt x="86" y="107"/>
                    <a:pt x="84" y="106"/>
                    <a:pt x="83" y="10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1" y="107"/>
                    <a:pt x="7" y="108"/>
                    <a:pt x="4" y="107"/>
                  </a:cubicBezTo>
                  <a:cubicBezTo>
                    <a:pt x="1" y="105"/>
                    <a:pt x="0" y="102"/>
                    <a:pt x="1" y="99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1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1"/>
                    <a:pt x="53" y="3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5" y="102"/>
                    <a:pt x="94" y="105"/>
                    <a:pt x="90" y="107"/>
                  </a:cubicBezTo>
                  <a:cubicBezTo>
                    <a:pt x="90" y="107"/>
                    <a:pt x="89" y="107"/>
                    <a:pt x="88" y="1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68"/>
            <p:cNvSpPr/>
            <p:nvPr/>
          </p:nvSpPr>
          <p:spPr>
            <a:xfrm>
              <a:off x="697" y="708"/>
              <a:ext cx="73" cy="70"/>
            </a:xfrm>
            <a:custGeom>
              <a:avLst/>
              <a:gdLst/>
              <a:ahLst/>
              <a:cxnLst/>
              <a:rect l="l" t="t" r="r" b="b"/>
              <a:pathLst>
                <a:path w="48" h="47" extrusionOk="0">
                  <a:moveTo>
                    <a:pt x="24" y="47"/>
                  </a:moveTo>
                  <a:cubicBezTo>
                    <a:pt x="11" y="47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7"/>
                    <a:pt x="24" y="47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5"/>
                    <a:pt x="24" y="35"/>
                  </a:cubicBezTo>
                  <a:cubicBezTo>
                    <a:pt x="30" y="35"/>
                    <a:pt x="36" y="30"/>
                    <a:pt x="36" y="24"/>
                  </a:cubicBezTo>
                  <a:cubicBezTo>
                    <a:pt x="36" y="17"/>
                    <a:pt x="30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68"/>
            <p:cNvSpPr/>
            <p:nvPr/>
          </p:nvSpPr>
          <p:spPr>
            <a:xfrm>
              <a:off x="528" y="869"/>
              <a:ext cx="142" cy="84"/>
            </a:xfrm>
            <a:custGeom>
              <a:avLst/>
              <a:gdLst/>
              <a:ahLst/>
              <a:cxnLst/>
              <a:rect l="l" t="t" r="r" b="b"/>
              <a:pathLst>
                <a:path w="93" h="56" extrusionOk="0">
                  <a:moveTo>
                    <a:pt x="46" y="56"/>
                  </a:moveTo>
                  <a:cubicBezTo>
                    <a:pt x="20" y="56"/>
                    <a:pt x="0" y="35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1" y="0"/>
                    <a:pt x="93" y="3"/>
                    <a:pt x="93" y="6"/>
                  </a:cubicBezTo>
                  <a:cubicBezTo>
                    <a:pt x="93" y="35"/>
                    <a:pt x="73" y="56"/>
                    <a:pt x="46" y="56"/>
                  </a:cubicBezTo>
                  <a:close/>
                  <a:moveTo>
                    <a:pt x="12" y="12"/>
                  </a:moveTo>
                  <a:cubicBezTo>
                    <a:pt x="14" y="31"/>
                    <a:pt x="28" y="44"/>
                    <a:pt x="46" y="44"/>
                  </a:cubicBezTo>
                  <a:cubicBezTo>
                    <a:pt x="64" y="44"/>
                    <a:pt x="78" y="31"/>
                    <a:pt x="81" y="12"/>
                  </a:cubicBezTo>
                  <a:lnTo>
                    <a:pt x="12" y="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68"/>
            <p:cNvSpPr/>
            <p:nvPr/>
          </p:nvSpPr>
          <p:spPr>
            <a:xfrm>
              <a:off x="813" y="726"/>
              <a:ext cx="146" cy="162"/>
            </a:xfrm>
            <a:custGeom>
              <a:avLst/>
              <a:gdLst/>
              <a:ahLst/>
              <a:cxnLst/>
              <a:rect l="l" t="t" r="r" b="b"/>
              <a:pathLst>
                <a:path w="95" h="109" extrusionOk="0">
                  <a:moveTo>
                    <a:pt x="6" y="108"/>
                  </a:moveTo>
                  <a:cubicBezTo>
                    <a:pt x="6" y="108"/>
                    <a:pt x="5" y="108"/>
                    <a:pt x="4" y="108"/>
                  </a:cubicBezTo>
                  <a:cubicBezTo>
                    <a:pt x="1" y="106"/>
                    <a:pt x="0" y="103"/>
                    <a:pt x="1" y="10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2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2"/>
                    <a:pt x="53" y="4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5" y="103"/>
                    <a:pt x="93" y="106"/>
                    <a:pt x="90" y="108"/>
                  </a:cubicBezTo>
                  <a:cubicBezTo>
                    <a:pt x="87" y="109"/>
                    <a:pt x="84" y="108"/>
                    <a:pt x="83" y="105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7"/>
                    <a:pt x="9" y="108"/>
                    <a:pt x="6" y="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68"/>
            <p:cNvSpPr/>
            <p:nvPr/>
          </p:nvSpPr>
          <p:spPr>
            <a:xfrm>
              <a:off x="813" y="869"/>
              <a:ext cx="144" cy="84"/>
            </a:xfrm>
            <a:custGeom>
              <a:avLst/>
              <a:gdLst/>
              <a:ahLst/>
              <a:cxnLst/>
              <a:rect l="l" t="t" r="r" b="b"/>
              <a:pathLst>
                <a:path w="94" h="56" extrusionOk="0">
                  <a:moveTo>
                    <a:pt x="47" y="56"/>
                  </a:moveTo>
                  <a:cubicBezTo>
                    <a:pt x="21" y="56"/>
                    <a:pt x="0" y="35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1" y="1"/>
                    <a:pt x="92" y="2"/>
                  </a:cubicBezTo>
                  <a:cubicBezTo>
                    <a:pt x="93" y="3"/>
                    <a:pt x="94" y="5"/>
                    <a:pt x="94" y="6"/>
                  </a:cubicBezTo>
                  <a:cubicBezTo>
                    <a:pt x="94" y="34"/>
                    <a:pt x="74" y="56"/>
                    <a:pt x="47" y="56"/>
                  </a:cubicBezTo>
                  <a:close/>
                  <a:moveTo>
                    <a:pt x="13" y="12"/>
                  </a:moveTo>
                  <a:cubicBezTo>
                    <a:pt x="15" y="31"/>
                    <a:pt x="29" y="44"/>
                    <a:pt x="47" y="44"/>
                  </a:cubicBezTo>
                  <a:cubicBezTo>
                    <a:pt x="65" y="44"/>
                    <a:pt x="79" y="31"/>
                    <a:pt x="82" y="12"/>
                  </a:cubicBezTo>
                  <a:lnTo>
                    <a:pt x="13" y="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68"/>
            <p:cNvSpPr/>
            <p:nvPr/>
          </p:nvSpPr>
          <p:spPr>
            <a:xfrm>
              <a:off x="563" y="726"/>
              <a:ext cx="153" cy="18"/>
            </a:xfrm>
            <a:custGeom>
              <a:avLst/>
              <a:gdLst/>
              <a:ahLst/>
              <a:cxnLst/>
              <a:rect l="l" t="t" r="r" b="b"/>
              <a:pathLst>
                <a:path w="100" h="12" extrusionOk="0">
                  <a:moveTo>
                    <a:pt x="9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3"/>
                    <a:pt x="100" y="6"/>
                  </a:cubicBezTo>
                  <a:cubicBezTo>
                    <a:pt x="100" y="10"/>
                    <a:pt x="98" y="12"/>
                    <a:pt x="9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68"/>
            <p:cNvSpPr/>
            <p:nvPr/>
          </p:nvSpPr>
          <p:spPr>
            <a:xfrm>
              <a:off x="750" y="726"/>
              <a:ext cx="172" cy="18"/>
            </a:xfrm>
            <a:custGeom>
              <a:avLst/>
              <a:gdLst/>
              <a:ahLst/>
              <a:cxnLst/>
              <a:rect l="l" t="t" r="r" b="b"/>
              <a:pathLst>
                <a:path w="112" h="12" extrusionOk="0">
                  <a:moveTo>
                    <a:pt x="10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9" y="0"/>
                    <a:pt x="112" y="3"/>
                    <a:pt x="112" y="6"/>
                  </a:cubicBezTo>
                  <a:cubicBezTo>
                    <a:pt x="112" y="9"/>
                    <a:pt x="109" y="12"/>
                    <a:pt x="10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5" name="Google Shape;555;p68"/>
          <p:cNvGrpSpPr/>
          <p:nvPr/>
        </p:nvGrpSpPr>
        <p:grpSpPr>
          <a:xfrm>
            <a:off x="5359300" y="2347902"/>
            <a:ext cx="348687" cy="340780"/>
            <a:chOff x="4656" y="1821"/>
            <a:chExt cx="441" cy="431"/>
          </a:xfrm>
        </p:grpSpPr>
        <p:sp>
          <p:nvSpPr>
            <p:cNvPr id="556" name="Google Shape;556;p68"/>
            <p:cNvSpPr/>
            <p:nvPr/>
          </p:nvSpPr>
          <p:spPr>
            <a:xfrm>
              <a:off x="4682" y="2037"/>
              <a:ext cx="415" cy="215"/>
            </a:xfrm>
            <a:custGeom>
              <a:avLst/>
              <a:gdLst/>
              <a:ahLst/>
              <a:cxnLst/>
              <a:rect l="l" t="t" r="r" b="b"/>
              <a:pathLst>
                <a:path w="271" h="144" extrusionOk="0">
                  <a:moveTo>
                    <a:pt x="7" y="144"/>
                  </a:moveTo>
                  <a:cubicBezTo>
                    <a:pt x="5" y="144"/>
                    <a:pt x="4" y="144"/>
                    <a:pt x="2" y="142"/>
                  </a:cubicBezTo>
                  <a:cubicBezTo>
                    <a:pt x="0" y="140"/>
                    <a:pt x="0" y="136"/>
                    <a:pt x="3" y="134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3" y="36"/>
                    <a:pt x="116" y="36"/>
                    <a:pt x="119" y="38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261" y="2"/>
                    <a:pt x="261" y="2"/>
                    <a:pt x="261" y="2"/>
                  </a:cubicBezTo>
                  <a:cubicBezTo>
                    <a:pt x="263" y="0"/>
                    <a:pt x="267" y="0"/>
                    <a:pt x="269" y="3"/>
                  </a:cubicBezTo>
                  <a:cubicBezTo>
                    <a:pt x="271" y="5"/>
                    <a:pt x="271" y="9"/>
                    <a:pt x="269" y="11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7" y="97"/>
                    <a:pt x="173" y="97"/>
                    <a:pt x="171" y="95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10" y="144"/>
                    <a:pt x="8" y="144"/>
                    <a:pt x="7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68"/>
            <p:cNvSpPr/>
            <p:nvPr/>
          </p:nvSpPr>
          <p:spPr>
            <a:xfrm>
              <a:off x="5007" y="2038"/>
              <a:ext cx="90" cy="90"/>
            </a:xfrm>
            <a:custGeom>
              <a:avLst/>
              <a:gdLst/>
              <a:ahLst/>
              <a:cxnLst/>
              <a:rect l="l" t="t" r="r" b="b"/>
              <a:pathLst>
                <a:path w="59" h="60" extrusionOk="0">
                  <a:moveTo>
                    <a:pt x="53" y="60"/>
                  </a:moveTo>
                  <a:cubicBezTo>
                    <a:pt x="50" y="60"/>
                    <a:pt x="47" y="57"/>
                    <a:pt x="47" y="5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9" y="2"/>
                    <a:pt x="59" y="6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7"/>
                    <a:pt x="56" y="60"/>
                    <a:pt x="53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68"/>
            <p:cNvSpPr/>
            <p:nvPr/>
          </p:nvSpPr>
          <p:spPr>
            <a:xfrm>
              <a:off x="4656" y="1821"/>
              <a:ext cx="331" cy="307"/>
            </a:xfrm>
            <a:custGeom>
              <a:avLst/>
              <a:gdLst/>
              <a:ahLst/>
              <a:cxnLst/>
              <a:rect l="l" t="t" r="r" b="b"/>
              <a:pathLst>
                <a:path w="216" h="205" extrusionOk="0">
                  <a:moveTo>
                    <a:pt x="60" y="205"/>
                  </a:moveTo>
                  <a:cubicBezTo>
                    <a:pt x="59" y="205"/>
                    <a:pt x="58" y="204"/>
                    <a:pt x="57" y="204"/>
                  </a:cubicBezTo>
                  <a:cubicBezTo>
                    <a:pt x="22" y="185"/>
                    <a:pt x="0" y="148"/>
                    <a:pt x="0" y="108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7" y="0"/>
                    <a:pt x="216" y="49"/>
                    <a:pt x="216" y="108"/>
                  </a:cubicBezTo>
                  <a:cubicBezTo>
                    <a:pt x="216" y="131"/>
                    <a:pt x="209" y="153"/>
                    <a:pt x="196" y="171"/>
                  </a:cubicBezTo>
                  <a:cubicBezTo>
                    <a:pt x="194" y="173"/>
                    <a:pt x="190" y="174"/>
                    <a:pt x="188" y="172"/>
                  </a:cubicBezTo>
                  <a:cubicBezTo>
                    <a:pt x="185" y="170"/>
                    <a:pt x="184" y="167"/>
                    <a:pt x="186" y="164"/>
                  </a:cubicBezTo>
                  <a:cubicBezTo>
                    <a:pt x="198" y="148"/>
                    <a:pt x="204" y="128"/>
                    <a:pt x="204" y="108"/>
                  </a:cubicBezTo>
                  <a:cubicBezTo>
                    <a:pt x="204" y="56"/>
                    <a:pt x="161" y="12"/>
                    <a:pt x="108" y="12"/>
                  </a:cubicBezTo>
                  <a:cubicBezTo>
                    <a:pt x="55" y="12"/>
                    <a:pt x="12" y="56"/>
                    <a:pt x="12" y="108"/>
                  </a:cubicBezTo>
                  <a:cubicBezTo>
                    <a:pt x="12" y="144"/>
                    <a:pt x="31" y="177"/>
                    <a:pt x="63" y="193"/>
                  </a:cubicBezTo>
                  <a:cubicBezTo>
                    <a:pt x="66" y="195"/>
                    <a:pt x="67" y="198"/>
                    <a:pt x="65" y="201"/>
                  </a:cubicBezTo>
                  <a:cubicBezTo>
                    <a:pt x="64" y="203"/>
                    <a:pt x="62" y="205"/>
                    <a:pt x="60" y="2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68"/>
            <p:cNvSpPr/>
            <p:nvPr/>
          </p:nvSpPr>
          <p:spPr>
            <a:xfrm>
              <a:off x="4812" y="2035"/>
              <a:ext cx="19" cy="39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68"/>
            <p:cNvSpPr/>
            <p:nvPr/>
          </p:nvSpPr>
          <p:spPr>
            <a:xfrm>
              <a:off x="4812" y="1893"/>
              <a:ext cx="19" cy="39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68"/>
            <p:cNvSpPr/>
            <p:nvPr/>
          </p:nvSpPr>
          <p:spPr>
            <a:xfrm>
              <a:off x="4780" y="1914"/>
              <a:ext cx="81" cy="139"/>
            </a:xfrm>
            <a:custGeom>
              <a:avLst/>
              <a:gdLst/>
              <a:ahLst/>
              <a:cxnLst/>
              <a:rect l="l" t="t" r="r" b="b"/>
              <a:pathLst>
                <a:path w="53" h="93" extrusionOk="0">
                  <a:moveTo>
                    <a:pt x="27" y="93"/>
                  </a:moveTo>
                  <a:cubicBezTo>
                    <a:pt x="12" y="93"/>
                    <a:pt x="0" y="81"/>
                    <a:pt x="0" y="67"/>
                  </a:cubicBezTo>
                  <a:cubicBezTo>
                    <a:pt x="0" y="64"/>
                    <a:pt x="3" y="61"/>
                    <a:pt x="6" y="61"/>
                  </a:cubicBezTo>
                  <a:cubicBezTo>
                    <a:pt x="10" y="61"/>
                    <a:pt x="12" y="64"/>
                    <a:pt x="12" y="67"/>
                  </a:cubicBezTo>
                  <a:cubicBezTo>
                    <a:pt x="12" y="75"/>
                    <a:pt x="19" y="81"/>
                    <a:pt x="27" y="81"/>
                  </a:cubicBezTo>
                  <a:cubicBezTo>
                    <a:pt x="35" y="81"/>
                    <a:pt x="41" y="75"/>
                    <a:pt x="41" y="67"/>
                  </a:cubicBezTo>
                  <a:cubicBezTo>
                    <a:pt x="41" y="59"/>
                    <a:pt x="35" y="52"/>
                    <a:pt x="27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29"/>
                    <a:pt x="51" y="32"/>
                    <a:pt x="47" y="32"/>
                  </a:cubicBezTo>
                  <a:cubicBezTo>
                    <a:pt x="44" y="32"/>
                    <a:pt x="41" y="29"/>
                    <a:pt x="41" y="26"/>
                  </a:cubicBezTo>
                  <a:cubicBezTo>
                    <a:pt x="41" y="18"/>
                    <a:pt x="35" y="12"/>
                    <a:pt x="27" y="12"/>
                  </a:cubicBezTo>
                  <a:cubicBezTo>
                    <a:pt x="19" y="12"/>
                    <a:pt x="12" y="18"/>
                    <a:pt x="12" y="26"/>
                  </a:cubicBezTo>
                  <a:cubicBezTo>
                    <a:pt x="12" y="34"/>
                    <a:pt x="19" y="40"/>
                    <a:pt x="27" y="40"/>
                  </a:cubicBezTo>
                  <a:cubicBezTo>
                    <a:pt x="41" y="40"/>
                    <a:pt x="53" y="52"/>
                    <a:pt x="53" y="67"/>
                  </a:cubicBezTo>
                  <a:cubicBezTo>
                    <a:pt x="53" y="81"/>
                    <a:pt x="41" y="93"/>
                    <a:pt x="27" y="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2" name="Google Shape;562;p68"/>
          <p:cNvGrpSpPr/>
          <p:nvPr/>
        </p:nvGrpSpPr>
        <p:grpSpPr>
          <a:xfrm>
            <a:off x="6315325" y="2377952"/>
            <a:ext cx="354839" cy="280681"/>
            <a:chOff x="526" y="695"/>
            <a:chExt cx="445" cy="352"/>
          </a:xfrm>
        </p:grpSpPr>
        <p:sp>
          <p:nvSpPr>
            <p:cNvPr id="563" name="Google Shape;563;p68"/>
            <p:cNvSpPr/>
            <p:nvPr/>
          </p:nvSpPr>
          <p:spPr>
            <a:xfrm>
              <a:off x="526" y="741"/>
              <a:ext cx="382" cy="306"/>
            </a:xfrm>
            <a:custGeom>
              <a:avLst/>
              <a:gdLst/>
              <a:ahLst/>
              <a:cxnLst/>
              <a:rect l="l" t="t" r="r" b="b"/>
              <a:pathLst>
                <a:path w="250" h="204" extrusionOk="0">
                  <a:moveTo>
                    <a:pt x="243" y="191"/>
                  </a:moveTo>
                  <a:cubicBezTo>
                    <a:pt x="13" y="191"/>
                    <a:pt x="13" y="191"/>
                    <a:pt x="13" y="19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4"/>
                    <a:pt x="10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1"/>
                    <a:pt x="3" y="204"/>
                    <a:pt x="7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7" y="204"/>
                    <a:pt x="250" y="201"/>
                    <a:pt x="250" y="198"/>
                  </a:cubicBezTo>
                  <a:cubicBezTo>
                    <a:pt x="250" y="194"/>
                    <a:pt x="247" y="191"/>
                    <a:pt x="243" y="1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68"/>
            <p:cNvSpPr/>
            <p:nvPr/>
          </p:nvSpPr>
          <p:spPr>
            <a:xfrm>
              <a:off x="573" y="695"/>
              <a:ext cx="398" cy="284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208" y="0"/>
                  </a:moveTo>
                  <a:cubicBezTo>
                    <a:pt x="180" y="0"/>
                    <a:pt x="157" y="23"/>
                    <a:pt x="157" y="51"/>
                  </a:cubicBezTo>
                  <a:cubicBezTo>
                    <a:pt x="157" y="66"/>
                    <a:pt x="163" y="80"/>
                    <a:pt x="173" y="89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45" y="121"/>
                    <a:pt x="142" y="120"/>
                    <a:pt x="139" y="120"/>
                  </a:cubicBezTo>
                  <a:cubicBezTo>
                    <a:pt x="133" y="120"/>
                    <a:pt x="126" y="122"/>
                    <a:pt x="122" y="126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0"/>
                    <a:pt x="106" y="107"/>
                    <a:pt x="106" y="104"/>
                  </a:cubicBezTo>
                  <a:cubicBezTo>
                    <a:pt x="106" y="90"/>
                    <a:pt x="94" y="78"/>
                    <a:pt x="80" y="78"/>
                  </a:cubicBezTo>
                  <a:cubicBezTo>
                    <a:pt x="67" y="78"/>
                    <a:pt x="55" y="90"/>
                    <a:pt x="55" y="104"/>
                  </a:cubicBezTo>
                  <a:cubicBezTo>
                    <a:pt x="55" y="109"/>
                    <a:pt x="56" y="114"/>
                    <a:pt x="59" y="118"/>
                  </a:cubicBezTo>
                  <a:cubicBezTo>
                    <a:pt x="37" y="141"/>
                    <a:pt x="37" y="141"/>
                    <a:pt x="37" y="141"/>
                  </a:cubicBezTo>
                  <a:cubicBezTo>
                    <a:pt x="34" y="139"/>
                    <a:pt x="30" y="139"/>
                    <a:pt x="26" y="139"/>
                  </a:cubicBezTo>
                  <a:cubicBezTo>
                    <a:pt x="12" y="139"/>
                    <a:pt x="0" y="150"/>
                    <a:pt x="0" y="164"/>
                  </a:cubicBezTo>
                  <a:cubicBezTo>
                    <a:pt x="0" y="179"/>
                    <a:pt x="12" y="190"/>
                    <a:pt x="26" y="190"/>
                  </a:cubicBezTo>
                  <a:cubicBezTo>
                    <a:pt x="40" y="190"/>
                    <a:pt x="52" y="179"/>
                    <a:pt x="52" y="164"/>
                  </a:cubicBezTo>
                  <a:cubicBezTo>
                    <a:pt x="52" y="159"/>
                    <a:pt x="50" y="155"/>
                    <a:pt x="47" y="150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2" y="129"/>
                    <a:pt x="77" y="130"/>
                    <a:pt x="80" y="130"/>
                  </a:cubicBezTo>
                  <a:cubicBezTo>
                    <a:pt x="86" y="130"/>
                    <a:pt x="93" y="127"/>
                    <a:pt x="97" y="123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4" y="139"/>
                    <a:pt x="113" y="142"/>
                    <a:pt x="113" y="146"/>
                  </a:cubicBezTo>
                  <a:cubicBezTo>
                    <a:pt x="113" y="159"/>
                    <a:pt x="125" y="171"/>
                    <a:pt x="139" y="171"/>
                  </a:cubicBezTo>
                  <a:cubicBezTo>
                    <a:pt x="153" y="171"/>
                    <a:pt x="165" y="159"/>
                    <a:pt x="165" y="146"/>
                  </a:cubicBezTo>
                  <a:cubicBezTo>
                    <a:pt x="165" y="139"/>
                    <a:pt x="162" y="134"/>
                    <a:pt x="159" y="130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91" y="101"/>
                    <a:pt x="199" y="103"/>
                    <a:pt x="208" y="103"/>
                  </a:cubicBezTo>
                  <a:cubicBezTo>
                    <a:pt x="237" y="103"/>
                    <a:pt x="260" y="80"/>
                    <a:pt x="260" y="51"/>
                  </a:cubicBezTo>
                  <a:cubicBezTo>
                    <a:pt x="260" y="23"/>
                    <a:pt x="237" y="0"/>
                    <a:pt x="208" y="0"/>
                  </a:cubicBezTo>
                  <a:close/>
                  <a:moveTo>
                    <a:pt x="38" y="164"/>
                  </a:moveTo>
                  <a:cubicBezTo>
                    <a:pt x="38" y="172"/>
                    <a:pt x="33" y="177"/>
                    <a:pt x="26" y="177"/>
                  </a:cubicBezTo>
                  <a:cubicBezTo>
                    <a:pt x="19" y="177"/>
                    <a:pt x="13" y="172"/>
                    <a:pt x="13" y="164"/>
                  </a:cubicBezTo>
                  <a:cubicBezTo>
                    <a:pt x="13" y="157"/>
                    <a:pt x="19" y="152"/>
                    <a:pt x="26" y="152"/>
                  </a:cubicBezTo>
                  <a:cubicBezTo>
                    <a:pt x="27" y="152"/>
                    <a:pt x="28" y="152"/>
                    <a:pt x="28" y="152"/>
                  </a:cubicBezTo>
                  <a:cubicBezTo>
                    <a:pt x="33" y="153"/>
                    <a:pt x="37" y="156"/>
                    <a:pt x="37" y="161"/>
                  </a:cubicBezTo>
                  <a:cubicBezTo>
                    <a:pt x="38" y="162"/>
                    <a:pt x="38" y="164"/>
                    <a:pt x="38" y="164"/>
                  </a:cubicBezTo>
                  <a:close/>
                  <a:moveTo>
                    <a:pt x="80" y="116"/>
                  </a:moveTo>
                  <a:cubicBezTo>
                    <a:pt x="80" y="116"/>
                    <a:pt x="79" y="116"/>
                    <a:pt x="78" y="116"/>
                  </a:cubicBezTo>
                  <a:cubicBezTo>
                    <a:pt x="74" y="115"/>
                    <a:pt x="69" y="112"/>
                    <a:pt x="69" y="107"/>
                  </a:cubicBezTo>
                  <a:cubicBezTo>
                    <a:pt x="69" y="106"/>
                    <a:pt x="69" y="105"/>
                    <a:pt x="69" y="104"/>
                  </a:cubicBezTo>
                  <a:cubicBezTo>
                    <a:pt x="69" y="97"/>
                    <a:pt x="74" y="91"/>
                    <a:pt x="80" y="91"/>
                  </a:cubicBezTo>
                  <a:cubicBezTo>
                    <a:pt x="87" y="91"/>
                    <a:pt x="93" y="97"/>
                    <a:pt x="93" y="104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9"/>
                    <a:pt x="90" y="114"/>
                    <a:pt x="85" y="115"/>
                  </a:cubicBezTo>
                  <a:cubicBezTo>
                    <a:pt x="84" y="116"/>
                    <a:pt x="82" y="116"/>
                    <a:pt x="80" y="116"/>
                  </a:cubicBezTo>
                  <a:close/>
                  <a:moveTo>
                    <a:pt x="151" y="146"/>
                  </a:moveTo>
                  <a:cubicBezTo>
                    <a:pt x="151" y="152"/>
                    <a:pt x="145" y="158"/>
                    <a:pt x="139" y="158"/>
                  </a:cubicBezTo>
                  <a:cubicBezTo>
                    <a:pt x="132" y="158"/>
                    <a:pt x="126" y="152"/>
                    <a:pt x="126" y="146"/>
                  </a:cubicBezTo>
                  <a:cubicBezTo>
                    <a:pt x="126" y="145"/>
                    <a:pt x="126" y="145"/>
                    <a:pt x="126" y="145"/>
                  </a:cubicBezTo>
                  <a:cubicBezTo>
                    <a:pt x="126" y="139"/>
                    <a:pt x="130" y="136"/>
                    <a:pt x="134" y="134"/>
                  </a:cubicBezTo>
                  <a:cubicBezTo>
                    <a:pt x="135" y="133"/>
                    <a:pt x="137" y="133"/>
                    <a:pt x="139" y="133"/>
                  </a:cubicBezTo>
                  <a:cubicBezTo>
                    <a:pt x="140" y="133"/>
                    <a:pt x="140" y="133"/>
                    <a:pt x="140" y="133"/>
                  </a:cubicBezTo>
                  <a:cubicBezTo>
                    <a:pt x="144" y="133"/>
                    <a:pt x="149" y="137"/>
                    <a:pt x="151" y="141"/>
                  </a:cubicBezTo>
                  <a:cubicBezTo>
                    <a:pt x="151" y="142"/>
                    <a:pt x="151" y="144"/>
                    <a:pt x="151" y="146"/>
                  </a:cubicBezTo>
                  <a:close/>
                  <a:moveTo>
                    <a:pt x="208" y="90"/>
                  </a:moveTo>
                  <a:cubicBezTo>
                    <a:pt x="202" y="90"/>
                    <a:pt x="197" y="89"/>
                    <a:pt x="191" y="86"/>
                  </a:cubicBezTo>
                  <a:cubicBezTo>
                    <a:pt x="188" y="84"/>
                    <a:pt x="184" y="82"/>
                    <a:pt x="181" y="78"/>
                  </a:cubicBezTo>
                  <a:cubicBezTo>
                    <a:pt x="175" y="72"/>
                    <a:pt x="170" y="62"/>
                    <a:pt x="170" y="51"/>
                  </a:cubicBezTo>
                  <a:cubicBezTo>
                    <a:pt x="170" y="30"/>
                    <a:pt x="187" y="13"/>
                    <a:pt x="208" y="13"/>
                  </a:cubicBezTo>
                  <a:cubicBezTo>
                    <a:pt x="230" y="13"/>
                    <a:pt x="247" y="30"/>
                    <a:pt x="247" y="51"/>
                  </a:cubicBezTo>
                  <a:cubicBezTo>
                    <a:pt x="247" y="73"/>
                    <a:pt x="230" y="90"/>
                    <a:pt x="208" y="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68"/>
            <p:cNvSpPr/>
            <p:nvPr/>
          </p:nvSpPr>
          <p:spPr>
            <a:xfrm>
              <a:off x="885" y="800"/>
              <a:ext cx="17" cy="16"/>
            </a:xfrm>
            <a:custGeom>
              <a:avLst/>
              <a:gdLst/>
              <a:ahLst/>
              <a:cxnLst/>
              <a:rect l="l" t="t" r="r" b="b"/>
              <a:pathLst>
                <a:path w="17" h="16" extrusionOk="0">
                  <a:moveTo>
                    <a:pt x="0" y="0"/>
                  </a:moveTo>
                  <a:lnTo>
                    <a:pt x="17" y="0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68"/>
            <p:cNvSpPr/>
            <p:nvPr/>
          </p:nvSpPr>
          <p:spPr>
            <a:xfrm>
              <a:off x="861" y="725"/>
              <a:ext cx="65" cy="67"/>
            </a:xfrm>
            <a:custGeom>
              <a:avLst/>
              <a:gdLst/>
              <a:ahLst/>
              <a:cxnLst/>
              <a:rect l="l" t="t" r="r" b="b"/>
              <a:pathLst>
                <a:path w="43" h="45" extrusionOk="0">
                  <a:moveTo>
                    <a:pt x="21" y="0"/>
                  </a:moveTo>
                  <a:cubicBezTo>
                    <a:pt x="15" y="0"/>
                    <a:pt x="10" y="2"/>
                    <a:pt x="6" y="6"/>
                  </a:cubicBezTo>
                  <a:cubicBezTo>
                    <a:pt x="2" y="9"/>
                    <a:pt x="0" y="13"/>
                    <a:pt x="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6"/>
                    <a:pt x="12" y="13"/>
                    <a:pt x="14" y="12"/>
                  </a:cubicBezTo>
                  <a:cubicBezTo>
                    <a:pt x="16" y="10"/>
                    <a:pt x="19" y="9"/>
                    <a:pt x="21" y="9"/>
                  </a:cubicBezTo>
                  <a:cubicBezTo>
                    <a:pt x="25" y="9"/>
                    <a:pt x="27" y="10"/>
                    <a:pt x="28" y="11"/>
                  </a:cubicBezTo>
                  <a:cubicBezTo>
                    <a:pt x="30" y="13"/>
                    <a:pt x="31" y="15"/>
                    <a:pt x="31" y="17"/>
                  </a:cubicBezTo>
                  <a:cubicBezTo>
                    <a:pt x="31" y="19"/>
                    <a:pt x="31" y="20"/>
                    <a:pt x="29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20" y="30"/>
                    <a:pt x="19" y="32"/>
                    <a:pt x="17" y="35"/>
                  </a:cubicBezTo>
                  <a:cubicBezTo>
                    <a:pt x="16" y="36"/>
                    <a:pt x="15" y="39"/>
                    <a:pt x="15" y="43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3"/>
                    <a:pt x="26" y="40"/>
                    <a:pt x="27" y="39"/>
                  </a:cubicBezTo>
                  <a:cubicBezTo>
                    <a:pt x="27" y="38"/>
                    <a:pt x="28" y="36"/>
                    <a:pt x="31" y="34"/>
                  </a:cubicBezTo>
                  <a:cubicBezTo>
                    <a:pt x="36" y="30"/>
                    <a:pt x="39" y="27"/>
                    <a:pt x="40" y="25"/>
                  </a:cubicBezTo>
                  <a:cubicBezTo>
                    <a:pt x="42" y="23"/>
                    <a:pt x="43" y="20"/>
                    <a:pt x="43" y="17"/>
                  </a:cubicBezTo>
                  <a:cubicBezTo>
                    <a:pt x="43" y="13"/>
                    <a:pt x="40" y="9"/>
                    <a:pt x="36" y="6"/>
                  </a:cubicBezTo>
                  <a:cubicBezTo>
                    <a:pt x="33" y="2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7" name="Google Shape;567;p68"/>
          <p:cNvGrpSpPr/>
          <p:nvPr/>
        </p:nvGrpSpPr>
        <p:grpSpPr>
          <a:xfrm>
            <a:off x="7250503" y="2333966"/>
            <a:ext cx="387126" cy="368651"/>
            <a:chOff x="6721" y="1874"/>
            <a:chExt cx="440" cy="419"/>
          </a:xfrm>
        </p:grpSpPr>
        <p:sp>
          <p:nvSpPr>
            <p:cNvPr id="568" name="Google Shape;568;p68"/>
            <p:cNvSpPr/>
            <p:nvPr/>
          </p:nvSpPr>
          <p:spPr>
            <a:xfrm>
              <a:off x="7033" y="1952"/>
              <a:ext cx="73" cy="72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68"/>
            <p:cNvSpPr/>
            <p:nvPr/>
          </p:nvSpPr>
          <p:spPr>
            <a:xfrm>
              <a:off x="6979" y="1898"/>
              <a:ext cx="182" cy="180"/>
            </a:xfrm>
            <a:custGeom>
              <a:avLst/>
              <a:gdLst/>
              <a:ahLst/>
              <a:cxnLst/>
              <a:rect l="l" t="t" r="r" b="b"/>
              <a:pathLst>
                <a:path w="119" h="120" extrusionOk="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4"/>
                  </a:cubicBezTo>
                  <a:cubicBezTo>
                    <a:pt x="1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9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3"/>
                    <a:pt x="118" y="44"/>
                  </a:cubicBezTo>
                  <a:cubicBezTo>
                    <a:pt x="118" y="46"/>
                    <a:pt x="117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8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4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1" y="94"/>
                  </a:cubicBezTo>
                  <a:cubicBezTo>
                    <a:pt x="76" y="92"/>
                    <a:pt x="81" y="90"/>
                    <a:pt x="85" y="86"/>
                  </a:cubicBezTo>
                  <a:cubicBezTo>
                    <a:pt x="87" y="84"/>
                    <a:pt x="89" y="83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5" y="73"/>
                    <a:pt x="94" y="70"/>
                    <a:pt x="95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7" y="35"/>
                    <a:pt x="85" y="33"/>
                  </a:cubicBezTo>
                  <a:cubicBezTo>
                    <a:pt x="81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3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5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0"/>
                    <a:pt x="24" y="73"/>
                    <a:pt x="22" y="74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68"/>
            <p:cNvSpPr/>
            <p:nvPr/>
          </p:nvSpPr>
          <p:spPr>
            <a:xfrm>
              <a:off x="6776" y="2095"/>
              <a:ext cx="330" cy="198"/>
            </a:xfrm>
            <a:custGeom>
              <a:avLst/>
              <a:gdLst/>
              <a:ahLst/>
              <a:cxnLst/>
              <a:rect l="l" t="t" r="r" b="b"/>
              <a:pathLst>
                <a:path w="216" h="132" extrusionOk="0">
                  <a:moveTo>
                    <a:pt x="210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3" y="132"/>
                    <a:pt x="0" y="129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4" y="0"/>
                    <a:pt x="216" y="2"/>
                    <a:pt x="216" y="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16" y="129"/>
                    <a:pt x="214" y="132"/>
                    <a:pt x="210" y="132"/>
                  </a:cubicBezTo>
                  <a:close/>
                  <a:moveTo>
                    <a:pt x="12" y="120"/>
                  </a:moveTo>
                  <a:cubicBezTo>
                    <a:pt x="204" y="120"/>
                    <a:pt x="204" y="120"/>
                    <a:pt x="204" y="120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68"/>
            <p:cNvSpPr/>
            <p:nvPr/>
          </p:nvSpPr>
          <p:spPr>
            <a:xfrm>
              <a:off x="6776" y="2049"/>
              <a:ext cx="330" cy="64"/>
            </a:xfrm>
            <a:custGeom>
              <a:avLst/>
              <a:gdLst/>
              <a:ahLst/>
              <a:cxnLst/>
              <a:rect l="l" t="t" r="r" b="b"/>
              <a:pathLst>
                <a:path w="216" h="43" extrusionOk="0">
                  <a:moveTo>
                    <a:pt x="210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4" y="43"/>
                    <a:pt x="3" y="42"/>
                    <a:pt x="1" y="40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2"/>
                    <a:pt x="15" y="0"/>
                    <a:pt x="18" y="1"/>
                  </a:cubicBezTo>
                  <a:cubicBezTo>
                    <a:pt x="21" y="2"/>
                    <a:pt x="23" y="5"/>
                    <a:pt x="22" y="8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4" y="31"/>
                    <a:pt x="216" y="33"/>
                    <a:pt x="216" y="37"/>
                  </a:cubicBezTo>
                  <a:cubicBezTo>
                    <a:pt x="216" y="40"/>
                    <a:pt x="214" y="43"/>
                    <a:pt x="210" y="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68"/>
            <p:cNvSpPr/>
            <p:nvPr/>
          </p:nvSpPr>
          <p:spPr>
            <a:xfrm>
              <a:off x="6897" y="1988"/>
              <a:ext cx="72" cy="18"/>
            </a:xfrm>
            <a:custGeom>
              <a:avLst/>
              <a:gdLst/>
              <a:ahLst/>
              <a:cxnLst/>
              <a:rect l="l" t="t" r="r" b="b"/>
              <a:pathLst>
                <a:path w="47" h="12" extrusionOk="0">
                  <a:moveTo>
                    <a:pt x="4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5" y="0"/>
                    <a:pt x="47" y="2"/>
                    <a:pt x="47" y="6"/>
                  </a:cubicBezTo>
                  <a:cubicBezTo>
                    <a:pt x="47" y="9"/>
                    <a:pt x="45" y="12"/>
                    <a:pt x="4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68"/>
            <p:cNvSpPr/>
            <p:nvPr/>
          </p:nvSpPr>
          <p:spPr>
            <a:xfrm>
              <a:off x="6846" y="1995"/>
              <a:ext cx="78" cy="77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44" y="51"/>
                  </a:moveTo>
                  <a:cubicBezTo>
                    <a:pt x="43" y="51"/>
                    <a:pt x="41" y="50"/>
                    <a:pt x="40" y="4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2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3"/>
                    <a:pt x="51" y="47"/>
                    <a:pt x="48" y="49"/>
                  </a:cubicBezTo>
                  <a:cubicBezTo>
                    <a:pt x="47" y="50"/>
                    <a:pt x="46" y="51"/>
                    <a:pt x="44" y="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68"/>
            <p:cNvSpPr/>
            <p:nvPr/>
          </p:nvSpPr>
          <p:spPr>
            <a:xfrm>
              <a:off x="6721" y="1874"/>
              <a:ext cx="165" cy="162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54" y="108"/>
                  </a:moveTo>
                  <a:cubicBezTo>
                    <a:pt x="25" y="108"/>
                    <a:pt x="0" y="84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8" y="96"/>
                    <a:pt x="96" y="77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68"/>
            <p:cNvSpPr/>
            <p:nvPr/>
          </p:nvSpPr>
          <p:spPr>
            <a:xfrm>
              <a:off x="6941" y="2203"/>
              <a:ext cx="128" cy="54"/>
            </a:xfrm>
            <a:custGeom>
              <a:avLst/>
              <a:gdLst/>
              <a:ahLst/>
              <a:cxnLst/>
              <a:rect l="l" t="t" r="r" b="b"/>
              <a:pathLst>
                <a:path w="84" h="36" extrusionOk="0">
                  <a:moveTo>
                    <a:pt x="78" y="36"/>
                  </a:moveTo>
                  <a:cubicBezTo>
                    <a:pt x="6" y="36"/>
                    <a:pt x="6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4" y="2"/>
                    <a:pt x="84" y="6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3"/>
                    <a:pt x="82" y="36"/>
                    <a:pt x="78" y="36"/>
                  </a:cubicBezTo>
                  <a:close/>
                  <a:moveTo>
                    <a:pt x="12" y="24"/>
                  </a:moveTo>
                  <a:cubicBezTo>
                    <a:pt x="72" y="24"/>
                    <a:pt x="72" y="24"/>
                    <a:pt x="72" y="24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6" name="Google Shape;576;p68"/>
          <p:cNvGrpSpPr/>
          <p:nvPr/>
        </p:nvGrpSpPr>
        <p:grpSpPr>
          <a:xfrm>
            <a:off x="4397053" y="3230294"/>
            <a:ext cx="385287" cy="376530"/>
            <a:chOff x="2584" y="1926"/>
            <a:chExt cx="440" cy="430"/>
          </a:xfrm>
        </p:grpSpPr>
        <p:sp>
          <p:nvSpPr>
            <p:cNvPr id="577" name="Google Shape;577;p68"/>
            <p:cNvSpPr/>
            <p:nvPr/>
          </p:nvSpPr>
          <p:spPr>
            <a:xfrm>
              <a:off x="2749" y="2033"/>
              <a:ext cx="165" cy="162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54" y="108"/>
                  </a:moveTo>
                  <a:cubicBezTo>
                    <a:pt x="24" y="108"/>
                    <a:pt x="0" y="8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7" y="96"/>
                    <a:pt x="96" y="77"/>
                    <a:pt x="96" y="54"/>
                  </a:cubicBezTo>
                  <a:cubicBezTo>
                    <a:pt x="96" y="31"/>
                    <a:pt x="77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68"/>
            <p:cNvSpPr/>
            <p:nvPr/>
          </p:nvSpPr>
          <p:spPr>
            <a:xfrm>
              <a:off x="2584" y="1989"/>
              <a:ext cx="73" cy="71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8"/>
            <p:cNvSpPr/>
            <p:nvPr/>
          </p:nvSpPr>
          <p:spPr>
            <a:xfrm>
              <a:off x="2951" y="1926"/>
              <a:ext cx="73" cy="72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8"/>
            <p:cNvSpPr/>
            <p:nvPr/>
          </p:nvSpPr>
          <p:spPr>
            <a:xfrm>
              <a:off x="2584" y="2284"/>
              <a:ext cx="73" cy="72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68"/>
            <p:cNvSpPr/>
            <p:nvPr/>
          </p:nvSpPr>
          <p:spPr>
            <a:xfrm>
              <a:off x="2795" y="2284"/>
              <a:ext cx="73" cy="72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68"/>
            <p:cNvSpPr/>
            <p:nvPr/>
          </p:nvSpPr>
          <p:spPr>
            <a:xfrm>
              <a:off x="2634" y="2159"/>
              <a:ext cx="152" cy="149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2" y="149"/>
                  </a:moveTo>
                  <a:lnTo>
                    <a:pt x="0" y="136"/>
                  </a:lnTo>
                  <a:lnTo>
                    <a:pt x="139" y="0"/>
                  </a:lnTo>
                  <a:lnTo>
                    <a:pt x="152" y="13"/>
                  </a:lnTo>
                  <a:lnTo>
                    <a:pt x="12" y="1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68"/>
            <p:cNvSpPr/>
            <p:nvPr/>
          </p:nvSpPr>
          <p:spPr>
            <a:xfrm>
              <a:off x="2877" y="1975"/>
              <a:ext cx="98" cy="96"/>
            </a:xfrm>
            <a:custGeom>
              <a:avLst/>
              <a:gdLst/>
              <a:ahLst/>
              <a:cxnLst/>
              <a:rect l="l" t="t" r="r" b="b"/>
              <a:pathLst>
                <a:path w="98" h="96" extrusionOk="0">
                  <a:moveTo>
                    <a:pt x="13" y="96"/>
                  </a:moveTo>
                  <a:lnTo>
                    <a:pt x="0" y="82"/>
                  </a:lnTo>
                  <a:lnTo>
                    <a:pt x="84" y="0"/>
                  </a:lnTo>
                  <a:lnTo>
                    <a:pt x="98" y="12"/>
                  </a:lnTo>
                  <a:lnTo>
                    <a:pt x="13" y="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68"/>
            <p:cNvSpPr/>
            <p:nvPr/>
          </p:nvSpPr>
          <p:spPr>
            <a:xfrm>
              <a:off x="2642" y="2029"/>
              <a:ext cx="125" cy="66"/>
            </a:xfrm>
            <a:custGeom>
              <a:avLst/>
              <a:gdLst/>
              <a:ahLst/>
              <a:cxnLst/>
              <a:rect l="l" t="t" r="r" b="b"/>
              <a:pathLst>
                <a:path w="125" h="66" extrusionOk="0">
                  <a:moveTo>
                    <a:pt x="119" y="66"/>
                  </a:moveTo>
                  <a:lnTo>
                    <a:pt x="0" y="16"/>
                  </a:lnTo>
                  <a:lnTo>
                    <a:pt x="7" y="0"/>
                  </a:lnTo>
                  <a:lnTo>
                    <a:pt x="125" y="49"/>
                  </a:lnTo>
                  <a:lnTo>
                    <a:pt x="119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68"/>
            <p:cNvSpPr/>
            <p:nvPr/>
          </p:nvSpPr>
          <p:spPr>
            <a:xfrm>
              <a:off x="2891" y="2142"/>
              <a:ext cx="74" cy="44"/>
            </a:xfrm>
            <a:custGeom>
              <a:avLst/>
              <a:gdLst/>
              <a:ahLst/>
              <a:cxnLst/>
              <a:rect l="l" t="t" r="r" b="b"/>
              <a:pathLst>
                <a:path w="74" h="44" extrusionOk="0">
                  <a:moveTo>
                    <a:pt x="66" y="44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74" y="27"/>
                  </a:lnTo>
                  <a:lnTo>
                    <a:pt x="66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68"/>
            <p:cNvSpPr/>
            <p:nvPr/>
          </p:nvSpPr>
          <p:spPr>
            <a:xfrm>
              <a:off x="2822" y="2186"/>
              <a:ext cx="19" cy="1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68"/>
            <p:cNvSpPr/>
            <p:nvPr/>
          </p:nvSpPr>
          <p:spPr>
            <a:xfrm>
              <a:off x="2951" y="2150"/>
              <a:ext cx="73" cy="72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8" name="Google Shape;588;p68"/>
          <p:cNvGrpSpPr/>
          <p:nvPr/>
        </p:nvGrpSpPr>
        <p:grpSpPr>
          <a:xfrm>
            <a:off x="5348443" y="3230294"/>
            <a:ext cx="370401" cy="376530"/>
            <a:chOff x="5696" y="644"/>
            <a:chExt cx="423" cy="430"/>
          </a:xfrm>
        </p:grpSpPr>
        <p:sp>
          <p:nvSpPr>
            <p:cNvPr id="589" name="Google Shape;589;p68"/>
            <p:cNvSpPr/>
            <p:nvPr/>
          </p:nvSpPr>
          <p:spPr>
            <a:xfrm>
              <a:off x="5852" y="644"/>
              <a:ext cx="111" cy="107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68"/>
            <p:cNvSpPr/>
            <p:nvPr/>
          </p:nvSpPr>
          <p:spPr>
            <a:xfrm>
              <a:off x="5852" y="967"/>
              <a:ext cx="111" cy="107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8"/>
            <p:cNvSpPr/>
            <p:nvPr/>
          </p:nvSpPr>
          <p:spPr>
            <a:xfrm>
              <a:off x="6008" y="967"/>
              <a:ext cx="111" cy="107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8"/>
            <p:cNvSpPr/>
            <p:nvPr/>
          </p:nvSpPr>
          <p:spPr>
            <a:xfrm>
              <a:off x="5696" y="967"/>
              <a:ext cx="111" cy="107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68"/>
            <p:cNvSpPr/>
            <p:nvPr/>
          </p:nvSpPr>
          <p:spPr>
            <a:xfrm>
              <a:off x="5898" y="743"/>
              <a:ext cx="19" cy="2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68"/>
            <p:cNvSpPr/>
            <p:nvPr/>
          </p:nvSpPr>
          <p:spPr>
            <a:xfrm>
              <a:off x="5742" y="859"/>
              <a:ext cx="331" cy="116"/>
            </a:xfrm>
            <a:custGeom>
              <a:avLst/>
              <a:gdLst/>
              <a:ahLst/>
              <a:cxnLst/>
              <a:rect l="l" t="t" r="r" b="b"/>
              <a:pathLst>
                <a:path w="216" h="78" extrusionOk="0">
                  <a:moveTo>
                    <a:pt x="216" y="78"/>
                  </a:moveTo>
                  <a:cubicBezTo>
                    <a:pt x="204" y="78"/>
                    <a:pt x="204" y="78"/>
                    <a:pt x="204" y="78"/>
                  </a:cubicBezTo>
                  <a:cubicBezTo>
                    <a:pt x="204" y="42"/>
                    <a:pt x="175" y="12"/>
                    <a:pt x="138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37" y="12"/>
                    <a:pt x="12" y="40"/>
                    <a:pt x="12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3"/>
                    <a:pt x="31" y="0"/>
                    <a:pt x="72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81" y="0"/>
                    <a:pt x="216" y="35"/>
                    <a:pt x="216" y="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5" name="Google Shape;595;p68"/>
          <p:cNvGrpSpPr/>
          <p:nvPr/>
        </p:nvGrpSpPr>
        <p:grpSpPr>
          <a:xfrm>
            <a:off x="6310192" y="3262914"/>
            <a:ext cx="365105" cy="311291"/>
            <a:chOff x="4653" y="690"/>
            <a:chExt cx="441" cy="376"/>
          </a:xfrm>
        </p:grpSpPr>
        <p:sp>
          <p:nvSpPr>
            <p:cNvPr id="596" name="Google Shape;596;p68"/>
            <p:cNvSpPr/>
            <p:nvPr/>
          </p:nvSpPr>
          <p:spPr>
            <a:xfrm>
              <a:off x="4653" y="815"/>
              <a:ext cx="110" cy="180"/>
            </a:xfrm>
            <a:custGeom>
              <a:avLst/>
              <a:gdLst/>
              <a:ahLst/>
              <a:cxnLst/>
              <a:rect l="l" t="t" r="r" b="b"/>
              <a:pathLst>
                <a:path w="72" h="120" extrusionOk="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68"/>
            <p:cNvSpPr/>
            <p:nvPr/>
          </p:nvSpPr>
          <p:spPr>
            <a:xfrm>
              <a:off x="4984" y="815"/>
              <a:ext cx="110" cy="180"/>
            </a:xfrm>
            <a:custGeom>
              <a:avLst/>
              <a:gdLst/>
              <a:ahLst/>
              <a:cxnLst/>
              <a:rect l="l" t="t" r="r" b="b"/>
              <a:pathLst>
                <a:path w="72" h="120" extrusionOk="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8"/>
            <p:cNvSpPr/>
            <p:nvPr/>
          </p:nvSpPr>
          <p:spPr>
            <a:xfrm>
              <a:off x="4800" y="815"/>
              <a:ext cx="147" cy="251"/>
            </a:xfrm>
            <a:custGeom>
              <a:avLst/>
              <a:gdLst/>
              <a:ahLst/>
              <a:cxnLst/>
              <a:rect l="l" t="t" r="r" b="b"/>
              <a:pathLst>
                <a:path w="96" h="168" extrusionOk="0">
                  <a:moveTo>
                    <a:pt x="66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7" y="168"/>
                    <a:pt x="24" y="165"/>
                    <a:pt x="24" y="162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10" y="92"/>
                    <a:pt x="0" y="8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2"/>
                    <a:pt x="96" y="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80"/>
                    <a:pt x="86" y="92"/>
                    <a:pt x="72" y="95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72" y="165"/>
                    <a:pt x="69" y="168"/>
                    <a:pt x="66" y="168"/>
                  </a:cubicBezTo>
                  <a:close/>
                  <a:moveTo>
                    <a:pt x="36" y="156"/>
                  </a:moveTo>
                  <a:cubicBezTo>
                    <a:pt x="60" y="156"/>
                    <a:pt x="60" y="156"/>
                    <a:pt x="60" y="156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6"/>
                    <a:pt x="63" y="84"/>
                    <a:pt x="66" y="84"/>
                  </a:cubicBezTo>
                  <a:cubicBezTo>
                    <a:pt x="76" y="84"/>
                    <a:pt x="84" y="76"/>
                    <a:pt x="84" y="6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76"/>
                    <a:pt x="20" y="84"/>
                    <a:pt x="30" y="84"/>
                  </a:cubicBezTo>
                  <a:cubicBezTo>
                    <a:pt x="33" y="84"/>
                    <a:pt x="36" y="86"/>
                    <a:pt x="36" y="90"/>
                  </a:cubicBezTo>
                  <a:lnTo>
                    <a:pt x="36" y="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8"/>
            <p:cNvSpPr/>
            <p:nvPr/>
          </p:nvSpPr>
          <p:spPr>
            <a:xfrm>
              <a:off x="4671" y="726"/>
              <a:ext cx="74" cy="71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68"/>
            <p:cNvSpPr/>
            <p:nvPr/>
          </p:nvSpPr>
          <p:spPr>
            <a:xfrm>
              <a:off x="5002" y="726"/>
              <a:ext cx="74" cy="71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8"/>
            <p:cNvSpPr/>
            <p:nvPr/>
          </p:nvSpPr>
          <p:spPr>
            <a:xfrm>
              <a:off x="4818" y="690"/>
              <a:ext cx="111" cy="107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36" y="72"/>
                  </a:move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5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2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2"/>
                    <a:pt x="49" y="12"/>
                    <a:pt x="3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2" name="Google Shape;602;p68"/>
          <p:cNvGrpSpPr/>
          <p:nvPr/>
        </p:nvGrpSpPr>
        <p:grpSpPr>
          <a:xfrm>
            <a:off x="7257854" y="3236992"/>
            <a:ext cx="372424" cy="363135"/>
            <a:chOff x="487" y="3214"/>
            <a:chExt cx="441" cy="430"/>
          </a:xfrm>
        </p:grpSpPr>
        <p:sp>
          <p:nvSpPr>
            <p:cNvPr id="603" name="Google Shape;603;p68"/>
            <p:cNvSpPr/>
            <p:nvPr/>
          </p:nvSpPr>
          <p:spPr>
            <a:xfrm>
              <a:off x="579" y="3214"/>
              <a:ext cx="257" cy="233"/>
            </a:xfrm>
            <a:custGeom>
              <a:avLst/>
              <a:gdLst/>
              <a:ahLst/>
              <a:cxnLst/>
              <a:rect l="l" t="t" r="r" b="b"/>
              <a:pathLst>
                <a:path w="168" h="156" extrusionOk="0">
                  <a:moveTo>
                    <a:pt x="66" y="156"/>
                  </a:moveTo>
                  <a:cubicBezTo>
                    <a:pt x="65" y="156"/>
                    <a:pt x="63" y="156"/>
                    <a:pt x="62" y="154"/>
                  </a:cubicBezTo>
                  <a:cubicBezTo>
                    <a:pt x="28" y="120"/>
                    <a:pt x="28" y="120"/>
                    <a:pt x="2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8" y="120"/>
                    <a:pt x="0" y="112"/>
                    <a:pt x="0" y="10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60" y="0"/>
                    <a:pt x="168" y="8"/>
                    <a:pt x="168" y="18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12"/>
                    <a:pt x="160" y="120"/>
                    <a:pt x="150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50"/>
                    <a:pt x="72" y="150"/>
                    <a:pt x="72" y="150"/>
                  </a:cubicBezTo>
                  <a:cubicBezTo>
                    <a:pt x="72" y="153"/>
                    <a:pt x="71" y="155"/>
                    <a:pt x="69" y="156"/>
                  </a:cubicBezTo>
                  <a:cubicBezTo>
                    <a:pt x="68" y="156"/>
                    <a:pt x="67" y="156"/>
                    <a:pt x="66" y="156"/>
                  </a:cubicBezTo>
                  <a:close/>
                  <a:moveTo>
                    <a:pt x="18" y="12"/>
                  </a:moveTo>
                  <a:cubicBezTo>
                    <a:pt x="15" y="12"/>
                    <a:pt x="12" y="15"/>
                    <a:pt x="12" y="18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5"/>
                    <a:pt x="15" y="108"/>
                    <a:pt x="18" y="108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32" y="108"/>
                    <a:pt x="33" y="109"/>
                    <a:pt x="34" y="110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1"/>
                    <a:pt x="63" y="108"/>
                    <a:pt x="66" y="108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4" y="108"/>
                    <a:pt x="156" y="105"/>
                    <a:pt x="156" y="102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5"/>
                    <a:pt x="154" y="12"/>
                    <a:pt x="150" y="12"/>
                  </a:cubicBezTo>
                  <a:lnTo>
                    <a:pt x="18" y="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8"/>
            <p:cNvSpPr/>
            <p:nvPr/>
          </p:nvSpPr>
          <p:spPr>
            <a:xfrm>
              <a:off x="790" y="3411"/>
              <a:ext cx="110" cy="108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8"/>
            <p:cNvSpPr/>
            <p:nvPr/>
          </p:nvSpPr>
          <p:spPr>
            <a:xfrm>
              <a:off x="763" y="3501"/>
              <a:ext cx="165" cy="89"/>
            </a:xfrm>
            <a:custGeom>
              <a:avLst/>
              <a:gdLst/>
              <a:ahLst/>
              <a:cxnLst/>
              <a:rect l="l" t="t" r="r" b="b"/>
              <a:pathLst>
                <a:path w="108" h="60" extrusionOk="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68"/>
            <p:cNvSpPr/>
            <p:nvPr/>
          </p:nvSpPr>
          <p:spPr>
            <a:xfrm>
              <a:off x="515" y="3411"/>
              <a:ext cx="110" cy="108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68"/>
            <p:cNvSpPr/>
            <p:nvPr/>
          </p:nvSpPr>
          <p:spPr>
            <a:xfrm>
              <a:off x="487" y="3501"/>
              <a:ext cx="165" cy="89"/>
            </a:xfrm>
            <a:custGeom>
              <a:avLst/>
              <a:gdLst/>
              <a:ahLst/>
              <a:cxnLst/>
              <a:rect l="l" t="t" r="r" b="b"/>
              <a:pathLst>
                <a:path w="108" h="60" extrusionOk="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68"/>
            <p:cNvSpPr/>
            <p:nvPr/>
          </p:nvSpPr>
          <p:spPr>
            <a:xfrm>
              <a:off x="652" y="3465"/>
              <a:ext cx="111" cy="107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68"/>
            <p:cNvSpPr/>
            <p:nvPr/>
          </p:nvSpPr>
          <p:spPr>
            <a:xfrm>
              <a:off x="625" y="3554"/>
              <a:ext cx="165" cy="90"/>
            </a:xfrm>
            <a:custGeom>
              <a:avLst/>
              <a:gdLst/>
              <a:ahLst/>
              <a:cxnLst/>
              <a:rect l="l" t="t" r="r" b="b"/>
              <a:pathLst>
                <a:path w="108" h="60" extrusionOk="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68"/>
            <p:cNvSpPr/>
            <p:nvPr/>
          </p:nvSpPr>
          <p:spPr>
            <a:xfrm>
              <a:off x="634" y="3250"/>
              <a:ext cx="147" cy="18"/>
            </a:xfrm>
            <a:custGeom>
              <a:avLst/>
              <a:gdLst/>
              <a:ahLst/>
              <a:cxnLst/>
              <a:rect l="l" t="t" r="r" b="b"/>
              <a:pathLst>
                <a:path w="96" h="12" extrusionOk="0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8"/>
            <p:cNvSpPr/>
            <p:nvPr/>
          </p:nvSpPr>
          <p:spPr>
            <a:xfrm>
              <a:off x="634" y="3286"/>
              <a:ext cx="147" cy="18"/>
            </a:xfrm>
            <a:custGeom>
              <a:avLst/>
              <a:gdLst/>
              <a:ahLst/>
              <a:cxnLst/>
              <a:rect l="l" t="t" r="r" b="b"/>
              <a:pathLst>
                <a:path w="96" h="12" extrusionOk="0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8"/>
            <p:cNvSpPr/>
            <p:nvPr/>
          </p:nvSpPr>
          <p:spPr>
            <a:xfrm>
              <a:off x="634" y="3322"/>
              <a:ext cx="147" cy="17"/>
            </a:xfrm>
            <a:custGeom>
              <a:avLst/>
              <a:gdLst/>
              <a:ahLst/>
              <a:cxnLst/>
              <a:rect l="l" t="t" r="r" b="b"/>
              <a:pathLst>
                <a:path w="96" h="12" extrusionOk="0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68"/>
          <p:cNvGrpSpPr/>
          <p:nvPr/>
        </p:nvGrpSpPr>
        <p:grpSpPr>
          <a:xfrm>
            <a:off x="8206623" y="1442308"/>
            <a:ext cx="385322" cy="385320"/>
            <a:chOff x="1560" y="3157"/>
            <a:chExt cx="426" cy="426"/>
          </a:xfrm>
        </p:grpSpPr>
        <p:sp>
          <p:nvSpPr>
            <p:cNvPr id="614" name="Google Shape;614;p68"/>
            <p:cNvSpPr/>
            <p:nvPr/>
          </p:nvSpPr>
          <p:spPr>
            <a:xfrm>
              <a:off x="1702" y="3211"/>
              <a:ext cx="142" cy="141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  <a:cubicBezTo>
                    <a:pt x="96" y="75"/>
                    <a:pt x="75" y="96"/>
                    <a:pt x="48" y="96"/>
                  </a:cubicBezTo>
                  <a:close/>
                  <a:moveTo>
                    <a:pt x="48" y="12"/>
                  </a:moveTo>
                  <a:cubicBezTo>
                    <a:pt x="28" y="12"/>
                    <a:pt x="12" y="29"/>
                    <a:pt x="12" y="48"/>
                  </a:cubicBezTo>
                  <a:cubicBezTo>
                    <a:pt x="12" y="68"/>
                    <a:pt x="28" y="84"/>
                    <a:pt x="48" y="84"/>
                  </a:cubicBezTo>
                  <a:cubicBezTo>
                    <a:pt x="68" y="84"/>
                    <a:pt x="84" y="68"/>
                    <a:pt x="84" y="48"/>
                  </a:cubicBezTo>
                  <a:cubicBezTo>
                    <a:pt x="84" y="29"/>
                    <a:pt x="68" y="12"/>
                    <a:pt x="4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8"/>
            <p:cNvSpPr/>
            <p:nvPr/>
          </p:nvSpPr>
          <p:spPr>
            <a:xfrm>
              <a:off x="1643" y="3157"/>
              <a:ext cx="262" cy="392"/>
            </a:xfrm>
            <a:custGeom>
              <a:avLst/>
              <a:gdLst/>
              <a:ahLst/>
              <a:cxnLst/>
              <a:rect l="l" t="t" r="r" b="b"/>
              <a:pathLst>
                <a:path w="177" h="265" extrusionOk="0">
                  <a:moveTo>
                    <a:pt x="88" y="265"/>
                  </a:moveTo>
                  <a:cubicBezTo>
                    <a:pt x="88" y="265"/>
                    <a:pt x="88" y="265"/>
                    <a:pt x="88" y="265"/>
                  </a:cubicBezTo>
                  <a:cubicBezTo>
                    <a:pt x="86" y="265"/>
                    <a:pt x="84" y="264"/>
                    <a:pt x="83" y="262"/>
                  </a:cubicBezTo>
                  <a:cubicBezTo>
                    <a:pt x="80" y="257"/>
                    <a:pt x="0" y="135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135"/>
                    <a:pt x="97" y="257"/>
                    <a:pt x="93" y="262"/>
                  </a:cubicBezTo>
                  <a:cubicBezTo>
                    <a:pt x="92" y="264"/>
                    <a:pt x="90" y="265"/>
                    <a:pt x="88" y="265"/>
                  </a:cubicBezTo>
                  <a:close/>
                  <a:moveTo>
                    <a:pt x="88" y="12"/>
                  </a:moveTo>
                  <a:cubicBezTo>
                    <a:pt x="46" y="12"/>
                    <a:pt x="12" y="47"/>
                    <a:pt x="12" y="89"/>
                  </a:cubicBezTo>
                  <a:cubicBezTo>
                    <a:pt x="12" y="126"/>
                    <a:pt x="71" y="220"/>
                    <a:pt x="88" y="248"/>
                  </a:cubicBezTo>
                  <a:cubicBezTo>
                    <a:pt x="106" y="220"/>
                    <a:pt x="165" y="126"/>
                    <a:pt x="165" y="89"/>
                  </a:cubicBezTo>
                  <a:cubicBezTo>
                    <a:pt x="165" y="47"/>
                    <a:pt x="130" y="12"/>
                    <a:pt x="8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68"/>
            <p:cNvSpPr/>
            <p:nvPr/>
          </p:nvSpPr>
          <p:spPr>
            <a:xfrm>
              <a:off x="1560" y="3499"/>
              <a:ext cx="426" cy="84"/>
            </a:xfrm>
            <a:custGeom>
              <a:avLst/>
              <a:gdLst/>
              <a:ahLst/>
              <a:cxnLst/>
              <a:rect l="l" t="t" r="r" b="b"/>
              <a:pathLst>
                <a:path w="288" h="57" extrusionOk="0">
                  <a:moveTo>
                    <a:pt x="144" y="57"/>
                  </a:moveTo>
                  <a:cubicBezTo>
                    <a:pt x="130" y="57"/>
                    <a:pt x="0" y="57"/>
                    <a:pt x="0" y="27"/>
                  </a:cubicBezTo>
                  <a:cubicBezTo>
                    <a:pt x="0" y="14"/>
                    <a:pt x="28" y="5"/>
                    <a:pt x="83" y="0"/>
                  </a:cubicBezTo>
                  <a:cubicBezTo>
                    <a:pt x="87" y="0"/>
                    <a:pt x="89" y="2"/>
                    <a:pt x="90" y="5"/>
                  </a:cubicBezTo>
                  <a:cubicBezTo>
                    <a:pt x="90" y="9"/>
                    <a:pt x="88" y="12"/>
                    <a:pt x="84" y="12"/>
                  </a:cubicBezTo>
                  <a:cubicBezTo>
                    <a:pt x="33" y="16"/>
                    <a:pt x="16" y="24"/>
                    <a:pt x="13" y="27"/>
                  </a:cubicBezTo>
                  <a:cubicBezTo>
                    <a:pt x="18" y="34"/>
                    <a:pt x="65" y="45"/>
                    <a:pt x="144" y="45"/>
                  </a:cubicBezTo>
                  <a:cubicBezTo>
                    <a:pt x="223" y="45"/>
                    <a:pt x="270" y="34"/>
                    <a:pt x="276" y="27"/>
                  </a:cubicBezTo>
                  <a:cubicBezTo>
                    <a:pt x="273" y="24"/>
                    <a:pt x="255" y="16"/>
                    <a:pt x="204" y="12"/>
                  </a:cubicBezTo>
                  <a:cubicBezTo>
                    <a:pt x="200" y="12"/>
                    <a:pt x="198" y="9"/>
                    <a:pt x="198" y="5"/>
                  </a:cubicBezTo>
                  <a:cubicBezTo>
                    <a:pt x="199" y="2"/>
                    <a:pt x="201" y="0"/>
                    <a:pt x="205" y="0"/>
                  </a:cubicBezTo>
                  <a:cubicBezTo>
                    <a:pt x="260" y="5"/>
                    <a:pt x="288" y="14"/>
                    <a:pt x="288" y="27"/>
                  </a:cubicBezTo>
                  <a:cubicBezTo>
                    <a:pt x="288" y="57"/>
                    <a:pt x="159" y="57"/>
                    <a:pt x="144" y="57"/>
                  </a:cubicBezTo>
                  <a:close/>
                  <a:moveTo>
                    <a:pt x="276" y="28"/>
                  </a:moveTo>
                  <a:cubicBezTo>
                    <a:pt x="276" y="28"/>
                    <a:pt x="276" y="28"/>
                    <a:pt x="276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7" name="Google Shape;617;p68"/>
          <p:cNvGrpSpPr/>
          <p:nvPr/>
        </p:nvGrpSpPr>
        <p:grpSpPr>
          <a:xfrm>
            <a:off x="7264877" y="1455358"/>
            <a:ext cx="358378" cy="359220"/>
            <a:chOff x="4480" y="2998"/>
            <a:chExt cx="426" cy="427"/>
          </a:xfrm>
        </p:grpSpPr>
        <p:sp>
          <p:nvSpPr>
            <p:cNvPr id="618" name="Google Shape;618;p68"/>
            <p:cNvSpPr/>
            <p:nvPr/>
          </p:nvSpPr>
          <p:spPr>
            <a:xfrm>
              <a:off x="4480" y="2998"/>
              <a:ext cx="426" cy="427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288"/>
                  </a:moveTo>
                  <a:cubicBezTo>
                    <a:pt x="65" y="288"/>
                    <a:pt x="0" y="222"/>
                    <a:pt x="0" y="141"/>
                  </a:cubicBezTo>
                  <a:cubicBezTo>
                    <a:pt x="0" y="64"/>
                    <a:pt x="60" y="3"/>
                    <a:pt x="138" y="0"/>
                  </a:cubicBezTo>
                  <a:cubicBezTo>
                    <a:pt x="140" y="0"/>
                    <a:pt x="142" y="0"/>
                    <a:pt x="144" y="0"/>
                  </a:cubicBezTo>
                  <a:cubicBezTo>
                    <a:pt x="224" y="0"/>
                    <a:pt x="288" y="64"/>
                    <a:pt x="288" y="143"/>
                  </a:cubicBezTo>
                  <a:cubicBezTo>
                    <a:pt x="288" y="223"/>
                    <a:pt x="224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143" y="12"/>
                    <a:pt x="141" y="12"/>
                    <a:pt x="139" y="12"/>
                  </a:cubicBezTo>
                  <a:cubicBezTo>
                    <a:pt x="67" y="15"/>
                    <a:pt x="12" y="70"/>
                    <a:pt x="12" y="141"/>
                  </a:cubicBezTo>
                  <a:cubicBezTo>
                    <a:pt x="12" y="215"/>
                    <a:pt x="71" y="276"/>
                    <a:pt x="144" y="276"/>
                  </a:cubicBezTo>
                  <a:cubicBezTo>
                    <a:pt x="217" y="276"/>
                    <a:pt x="276" y="216"/>
                    <a:pt x="276" y="143"/>
                  </a:cubicBezTo>
                  <a:cubicBezTo>
                    <a:pt x="276" y="71"/>
                    <a:pt x="217" y="12"/>
                    <a:pt x="14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68"/>
            <p:cNvSpPr/>
            <p:nvPr/>
          </p:nvSpPr>
          <p:spPr>
            <a:xfrm>
              <a:off x="4569" y="3001"/>
              <a:ext cx="123" cy="419"/>
            </a:xfrm>
            <a:custGeom>
              <a:avLst/>
              <a:gdLst/>
              <a:ahLst/>
              <a:cxnLst/>
              <a:rect l="l" t="t" r="r" b="b"/>
              <a:pathLst>
                <a:path w="83" h="283" extrusionOk="0">
                  <a:moveTo>
                    <a:pt x="74" y="283"/>
                  </a:moveTo>
                  <a:cubicBezTo>
                    <a:pt x="0" y="186"/>
                    <a:pt x="1" y="80"/>
                    <a:pt x="74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13" y="84"/>
                    <a:pt x="13" y="182"/>
                    <a:pt x="83" y="276"/>
                  </a:cubicBezTo>
                  <a:lnTo>
                    <a:pt x="74" y="2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68"/>
            <p:cNvSpPr/>
            <p:nvPr/>
          </p:nvSpPr>
          <p:spPr>
            <a:xfrm>
              <a:off x="4696" y="3001"/>
              <a:ext cx="123" cy="419"/>
            </a:xfrm>
            <a:custGeom>
              <a:avLst/>
              <a:gdLst/>
              <a:ahLst/>
              <a:cxnLst/>
              <a:rect l="l" t="t" r="r" b="b"/>
              <a:pathLst>
                <a:path w="83" h="283" extrusionOk="0">
                  <a:moveTo>
                    <a:pt x="9" y="283"/>
                  </a:moveTo>
                  <a:cubicBezTo>
                    <a:pt x="0" y="276"/>
                    <a:pt x="0" y="276"/>
                    <a:pt x="0" y="276"/>
                  </a:cubicBezTo>
                  <a:cubicBezTo>
                    <a:pt x="70" y="182"/>
                    <a:pt x="70" y="84"/>
                    <a:pt x="0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2" y="80"/>
                    <a:pt x="83" y="186"/>
                    <a:pt x="9" y="2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68"/>
            <p:cNvSpPr/>
            <p:nvPr/>
          </p:nvSpPr>
          <p:spPr>
            <a:xfrm>
              <a:off x="4516" y="3300"/>
              <a:ext cx="356" cy="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68"/>
            <p:cNvSpPr/>
            <p:nvPr/>
          </p:nvSpPr>
          <p:spPr>
            <a:xfrm>
              <a:off x="4523" y="3087"/>
              <a:ext cx="339" cy="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68"/>
            <p:cNvSpPr/>
            <p:nvPr/>
          </p:nvSpPr>
          <p:spPr>
            <a:xfrm>
              <a:off x="4489" y="3194"/>
              <a:ext cx="408" cy="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4" name="Google Shape;624;p68"/>
          <p:cNvGrpSpPr/>
          <p:nvPr/>
        </p:nvGrpSpPr>
        <p:grpSpPr>
          <a:xfrm>
            <a:off x="3420116" y="4146252"/>
            <a:ext cx="433983" cy="309574"/>
            <a:chOff x="341" y="1769"/>
            <a:chExt cx="450" cy="321"/>
          </a:xfrm>
        </p:grpSpPr>
        <p:sp>
          <p:nvSpPr>
            <p:cNvPr id="625" name="Google Shape;625;p68"/>
            <p:cNvSpPr/>
            <p:nvPr/>
          </p:nvSpPr>
          <p:spPr>
            <a:xfrm>
              <a:off x="447" y="1923"/>
              <a:ext cx="101" cy="167"/>
            </a:xfrm>
            <a:custGeom>
              <a:avLst/>
              <a:gdLst/>
              <a:ahLst/>
              <a:cxnLst/>
              <a:rect l="l" t="t" r="r" b="b"/>
              <a:pathLst>
                <a:path w="68" h="113" extrusionOk="0">
                  <a:moveTo>
                    <a:pt x="68" y="14"/>
                  </a:moveTo>
                  <a:cubicBezTo>
                    <a:pt x="68" y="6"/>
                    <a:pt x="62" y="0"/>
                    <a:pt x="5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7"/>
                    <a:pt x="6" y="113"/>
                    <a:pt x="13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62" y="113"/>
                    <a:pt x="68" y="107"/>
                    <a:pt x="68" y="100"/>
                  </a:cubicBezTo>
                  <a:lnTo>
                    <a:pt x="68" y="14"/>
                  </a:lnTo>
                  <a:close/>
                  <a:moveTo>
                    <a:pt x="58" y="100"/>
                  </a:moveTo>
                  <a:cubicBezTo>
                    <a:pt x="58" y="102"/>
                    <a:pt x="56" y="104"/>
                    <a:pt x="54" y="104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1" y="104"/>
                    <a:pt x="9" y="102"/>
                    <a:pt x="9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58" y="90"/>
                    <a:pt x="58" y="90"/>
                    <a:pt x="58" y="90"/>
                  </a:cubicBezTo>
                  <a:lnTo>
                    <a:pt x="58" y="100"/>
                  </a:lnTo>
                  <a:close/>
                  <a:moveTo>
                    <a:pt x="58" y="81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58" y="31"/>
                    <a:pt x="58" y="31"/>
                    <a:pt x="58" y="31"/>
                  </a:cubicBezTo>
                  <a:lnTo>
                    <a:pt x="58" y="81"/>
                  </a:lnTo>
                  <a:close/>
                  <a:moveTo>
                    <a:pt x="5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1"/>
                    <a:pt x="11" y="9"/>
                    <a:pt x="1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9"/>
                    <a:pt x="58" y="11"/>
                    <a:pt x="58" y="14"/>
                  </a:cubicBezTo>
                  <a:lnTo>
                    <a:pt x="58" y="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68"/>
            <p:cNvSpPr/>
            <p:nvPr/>
          </p:nvSpPr>
          <p:spPr>
            <a:xfrm>
              <a:off x="417" y="1806"/>
              <a:ext cx="321" cy="194"/>
            </a:xfrm>
            <a:custGeom>
              <a:avLst/>
              <a:gdLst/>
              <a:ahLst/>
              <a:cxnLst/>
              <a:rect l="l" t="t" r="r" b="b"/>
              <a:pathLst>
                <a:path w="217" h="131" extrusionOk="0">
                  <a:moveTo>
                    <a:pt x="217" y="5"/>
                  </a:moveTo>
                  <a:cubicBezTo>
                    <a:pt x="217" y="2"/>
                    <a:pt x="215" y="0"/>
                    <a:pt x="2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207" y="121"/>
                    <a:pt x="207" y="121"/>
                    <a:pt x="207" y="121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212" y="131"/>
                    <a:pt x="212" y="131"/>
                    <a:pt x="212" y="131"/>
                  </a:cubicBezTo>
                  <a:cubicBezTo>
                    <a:pt x="215" y="131"/>
                    <a:pt x="217" y="129"/>
                    <a:pt x="217" y="126"/>
                  </a:cubicBezTo>
                  <a:lnTo>
                    <a:pt x="21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68"/>
            <p:cNvSpPr/>
            <p:nvPr/>
          </p:nvSpPr>
          <p:spPr>
            <a:xfrm>
              <a:off x="382" y="1769"/>
              <a:ext cx="409" cy="321"/>
            </a:xfrm>
            <a:custGeom>
              <a:avLst/>
              <a:gdLst/>
              <a:ahLst/>
              <a:cxnLst/>
              <a:rect l="l" t="t" r="r" b="b"/>
              <a:pathLst>
                <a:path w="277" h="217" extrusionOk="0">
                  <a:moveTo>
                    <a:pt x="272" y="171"/>
                  </a:moveTo>
                  <a:cubicBezTo>
                    <a:pt x="265" y="171"/>
                    <a:pt x="265" y="171"/>
                    <a:pt x="265" y="171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5" y="11"/>
                    <a:pt x="255" y="0"/>
                    <a:pt x="24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49" y="10"/>
                    <a:pt x="255" y="16"/>
                    <a:pt x="255" y="24"/>
                  </a:cubicBezTo>
                  <a:cubicBezTo>
                    <a:pt x="255" y="171"/>
                    <a:pt x="255" y="171"/>
                    <a:pt x="255" y="171"/>
                  </a:cubicBezTo>
                  <a:cubicBezTo>
                    <a:pt x="163" y="171"/>
                    <a:pt x="163" y="171"/>
                    <a:pt x="163" y="171"/>
                  </a:cubicBezTo>
                  <a:cubicBezTo>
                    <a:pt x="160" y="171"/>
                    <a:pt x="158" y="173"/>
                    <a:pt x="158" y="176"/>
                  </a:cubicBezTo>
                  <a:cubicBezTo>
                    <a:pt x="158" y="183"/>
                    <a:pt x="158" y="183"/>
                    <a:pt x="158" y="183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1" y="193"/>
                    <a:pt x="121" y="193"/>
                    <a:pt x="121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6" y="193"/>
                    <a:pt x="168" y="191"/>
                    <a:pt x="168" y="188"/>
                  </a:cubicBezTo>
                  <a:cubicBezTo>
                    <a:pt x="168" y="181"/>
                    <a:pt x="168" y="181"/>
                    <a:pt x="168" y="181"/>
                  </a:cubicBezTo>
                  <a:cubicBezTo>
                    <a:pt x="267" y="181"/>
                    <a:pt x="267" y="181"/>
                    <a:pt x="267" y="181"/>
                  </a:cubicBezTo>
                  <a:cubicBezTo>
                    <a:pt x="267" y="200"/>
                    <a:pt x="267" y="200"/>
                    <a:pt x="267" y="200"/>
                  </a:cubicBezTo>
                  <a:cubicBezTo>
                    <a:pt x="267" y="204"/>
                    <a:pt x="264" y="207"/>
                    <a:pt x="260" y="207"/>
                  </a:cubicBezTo>
                  <a:cubicBezTo>
                    <a:pt x="121" y="207"/>
                    <a:pt x="121" y="207"/>
                    <a:pt x="121" y="207"/>
                  </a:cubicBezTo>
                  <a:cubicBezTo>
                    <a:pt x="121" y="208"/>
                    <a:pt x="121" y="208"/>
                    <a:pt x="121" y="208"/>
                  </a:cubicBezTo>
                  <a:cubicBezTo>
                    <a:pt x="120" y="211"/>
                    <a:pt x="119" y="213"/>
                    <a:pt x="117" y="216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70" y="217"/>
                    <a:pt x="277" y="209"/>
                    <a:pt x="277" y="200"/>
                  </a:cubicBezTo>
                  <a:cubicBezTo>
                    <a:pt x="277" y="176"/>
                    <a:pt x="277" y="176"/>
                    <a:pt x="277" y="176"/>
                  </a:cubicBezTo>
                  <a:cubicBezTo>
                    <a:pt x="277" y="173"/>
                    <a:pt x="275" y="171"/>
                    <a:pt x="272" y="1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68"/>
            <p:cNvSpPr/>
            <p:nvPr/>
          </p:nvSpPr>
          <p:spPr>
            <a:xfrm>
              <a:off x="369" y="1895"/>
              <a:ext cx="115" cy="154"/>
            </a:xfrm>
            <a:custGeom>
              <a:avLst/>
              <a:gdLst/>
              <a:ahLst/>
              <a:cxnLst/>
              <a:rect l="l" t="t" r="r" b="b"/>
              <a:pathLst>
                <a:path w="78" h="104" extrusionOk="0">
                  <a:moveTo>
                    <a:pt x="78" y="9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2"/>
                    <a:pt x="76" y="0"/>
                    <a:pt x="7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2"/>
                    <a:pt x="3" y="104"/>
                    <a:pt x="5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78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68"/>
            <p:cNvSpPr/>
            <p:nvPr/>
          </p:nvSpPr>
          <p:spPr>
            <a:xfrm>
              <a:off x="341" y="1864"/>
              <a:ext cx="171" cy="226"/>
            </a:xfrm>
            <a:custGeom>
              <a:avLst/>
              <a:gdLst/>
              <a:ahLst/>
              <a:cxnLst/>
              <a:rect l="l" t="t" r="r" b="b"/>
              <a:pathLst>
                <a:path w="116" h="153" extrusionOk="0">
                  <a:moveTo>
                    <a:pt x="99" y="9"/>
                  </a:moveTo>
                  <a:cubicBezTo>
                    <a:pt x="103" y="9"/>
                    <a:pt x="106" y="13"/>
                    <a:pt x="106" y="1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7"/>
                    <a:pt x="108" y="0"/>
                    <a:pt x="9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5"/>
                    <a:pt x="8" y="153"/>
                    <a:pt x="17" y="153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5" y="150"/>
                    <a:pt x="64" y="147"/>
                    <a:pt x="63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3" y="144"/>
                    <a:pt x="10" y="140"/>
                    <a:pt x="10" y="13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lnTo>
                    <a:pt x="99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68"/>
            <p:cNvSpPr/>
            <p:nvPr/>
          </p:nvSpPr>
          <p:spPr>
            <a:xfrm>
              <a:off x="490" y="2059"/>
              <a:ext cx="13" cy="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68"/>
            <p:cNvSpPr/>
            <p:nvPr/>
          </p:nvSpPr>
          <p:spPr>
            <a:xfrm>
              <a:off x="422" y="1882"/>
              <a:ext cx="9" cy="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68"/>
            <p:cNvSpPr/>
            <p:nvPr/>
          </p:nvSpPr>
          <p:spPr>
            <a:xfrm>
              <a:off x="417" y="2053"/>
              <a:ext cx="18" cy="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3" name="Google Shape;633;p68"/>
          <p:cNvGrpSpPr/>
          <p:nvPr/>
        </p:nvGrpSpPr>
        <p:grpSpPr>
          <a:xfrm>
            <a:off x="4407952" y="4149587"/>
            <a:ext cx="363488" cy="302905"/>
            <a:chOff x="348" y="472"/>
            <a:chExt cx="426" cy="355"/>
          </a:xfrm>
        </p:grpSpPr>
        <p:sp>
          <p:nvSpPr>
            <p:cNvPr id="634" name="Google Shape;634;p68"/>
            <p:cNvSpPr/>
            <p:nvPr/>
          </p:nvSpPr>
          <p:spPr>
            <a:xfrm>
              <a:off x="348" y="543"/>
              <a:ext cx="373" cy="18"/>
            </a:xfrm>
            <a:custGeom>
              <a:avLst/>
              <a:gdLst/>
              <a:ahLst/>
              <a:cxnLst/>
              <a:rect l="l" t="t" r="r" b="b"/>
              <a:pathLst>
                <a:path w="252" h="12" extrusionOk="0">
                  <a:moveTo>
                    <a:pt x="24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50" y="0"/>
                    <a:pt x="252" y="3"/>
                    <a:pt x="252" y="6"/>
                  </a:cubicBezTo>
                  <a:cubicBezTo>
                    <a:pt x="252" y="9"/>
                    <a:pt x="250" y="12"/>
                    <a:pt x="24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68"/>
            <p:cNvSpPr/>
            <p:nvPr/>
          </p:nvSpPr>
          <p:spPr>
            <a:xfrm>
              <a:off x="401" y="507"/>
              <a:ext cx="18" cy="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68"/>
            <p:cNvSpPr/>
            <p:nvPr/>
          </p:nvSpPr>
          <p:spPr>
            <a:xfrm>
              <a:off x="437" y="507"/>
              <a:ext cx="17" cy="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68"/>
            <p:cNvSpPr/>
            <p:nvPr/>
          </p:nvSpPr>
          <p:spPr>
            <a:xfrm>
              <a:off x="472" y="507"/>
              <a:ext cx="18" cy="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68"/>
            <p:cNvSpPr/>
            <p:nvPr/>
          </p:nvSpPr>
          <p:spPr>
            <a:xfrm>
              <a:off x="348" y="472"/>
              <a:ext cx="373" cy="284"/>
            </a:xfrm>
            <a:custGeom>
              <a:avLst/>
              <a:gdLst/>
              <a:ahLst/>
              <a:cxnLst/>
              <a:rect l="l" t="t" r="r" b="b"/>
              <a:pathLst>
                <a:path w="252" h="192" extrusionOk="0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lnTo>
                    <a:pt x="30" y="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68"/>
            <p:cNvSpPr/>
            <p:nvPr/>
          </p:nvSpPr>
          <p:spPr>
            <a:xfrm>
              <a:off x="703" y="614"/>
              <a:ext cx="71" cy="18"/>
            </a:xfrm>
            <a:custGeom>
              <a:avLst/>
              <a:gdLst/>
              <a:ahLst/>
              <a:cxnLst/>
              <a:rect l="l" t="t" r="r" b="b"/>
              <a:pathLst>
                <a:path w="48" h="12" extrusionOk="0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68"/>
            <p:cNvSpPr/>
            <p:nvPr/>
          </p:nvSpPr>
          <p:spPr>
            <a:xfrm>
              <a:off x="401" y="543"/>
              <a:ext cx="373" cy="284"/>
            </a:xfrm>
            <a:custGeom>
              <a:avLst/>
              <a:gdLst/>
              <a:ahLst/>
              <a:cxnLst/>
              <a:rect l="l" t="t" r="r" b="b"/>
              <a:pathLst>
                <a:path w="252" h="192" extrusionOk="0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5"/>
                    <a:pt x="3" y="132"/>
                    <a:pt x="6" y="132"/>
                  </a:cubicBezTo>
                  <a:cubicBezTo>
                    <a:pt x="10" y="132"/>
                    <a:pt x="12" y="135"/>
                    <a:pt x="12" y="138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cubicBezTo>
                    <a:pt x="210" y="12"/>
                    <a:pt x="210" y="12"/>
                    <a:pt x="210" y="12"/>
                  </a:cubicBezTo>
                  <a:cubicBezTo>
                    <a:pt x="207" y="12"/>
                    <a:pt x="204" y="9"/>
                    <a:pt x="204" y="6"/>
                  </a:cubicBezTo>
                  <a:cubicBezTo>
                    <a:pt x="204" y="3"/>
                    <a:pt x="207" y="0"/>
                    <a:pt x="21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1" name="Google Shape;641;p68"/>
          <p:cNvSpPr/>
          <p:nvPr/>
        </p:nvSpPr>
        <p:spPr>
          <a:xfrm>
            <a:off x="6307298" y="4136651"/>
            <a:ext cx="370892" cy="328776"/>
          </a:xfrm>
          <a:custGeom>
            <a:avLst/>
            <a:gdLst/>
            <a:ahLst/>
            <a:cxnLst/>
            <a:rect l="l" t="t" r="r" b="b"/>
            <a:pathLst>
              <a:path w="133" h="116" extrusionOk="0">
                <a:moveTo>
                  <a:pt x="124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5"/>
                  <a:pt x="4" y="99"/>
                  <a:pt x="9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37" y="110"/>
                  <a:pt x="36" y="111"/>
                  <a:pt x="36" y="113"/>
                </a:cubicBezTo>
                <a:cubicBezTo>
                  <a:pt x="36" y="114"/>
                  <a:pt x="37" y="116"/>
                  <a:pt x="39" y="116"/>
                </a:cubicBezTo>
                <a:cubicBezTo>
                  <a:pt x="94" y="116"/>
                  <a:pt x="94" y="116"/>
                  <a:pt x="94" y="116"/>
                </a:cubicBezTo>
                <a:cubicBezTo>
                  <a:pt x="96" y="116"/>
                  <a:pt x="97" y="114"/>
                  <a:pt x="97" y="113"/>
                </a:cubicBezTo>
                <a:cubicBezTo>
                  <a:pt x="97" y="111"/>
                  <a:pt x="96" y="110"/>
                  <a:pt x="94" y="110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99"/>
                  <a:pt x="78" y="99"/>
                  <a:pt x="78" y="99"/>
                </a:cubicBezTo>
                <a:cubicBezTo>
                  <a:pt x="124" y="99"/>
                  <a:pt x="124" y="99"/>
                  <a:pt x="124" y="99"/>
                </a:cubicBezTo>
                <a:cubicBezTo>
                  <a:pt x="129" y="99"/>
                  <a:pt x="133" y="95"/>
                  <a:pt x="133" y="91"/>
                </a:cubicBezTo>
                <a:cubicBezTo>
                  <a:pt x="133" y="8"/>
                  <a:pt x="133" y="8"/>
                  <a:pt x="133" y="8"/>
                </a:cubicBezTo>
                <a:cubicBezTo>
                  <a:pt x="133" y="4"/>
                  <a:pt x="129" y="0"/>
                  <a:pt x="124" y="0"/>
                </a:cubicBezTo>
                <a:close/>
                <a:moveTo>
                  <a:pt x="72" y="110"/>
                </a:moveTo>
                <a:cubicBezTo>
                  <a:pt x="61" y="110"/>
                  <a:pt x="61" y="110"/>
                  <a:pt x="61" y="110"/>
                </a:cubicBezTo>
                <a:cubicBezTo>
                  <a:pt x="61" y="99"/>
                  <a:pt x="61" y="99"/>
                  <a:pt x="61" y="99"/>
                </a:cubicBezTo>
                <a:cubicBezTo>
                  <a:pt x="72" y="99"/>
                  <a:pt x="72" y="99"/>
                  <a:pt x="72" y="99"/>
                </a:cubicBezTo>
                <a:lnTo>
                  <a:pt x="72" y="110"/>
                </a:lnTo>
                <a:close/>
                <a:moveTo>
                  <a:pt x="127" y="91"/>
                </a:moveTo>
                <a:cubicBezTo>
                  <a:pt x="127" y="92"/>
                  <a:pt x="126" y="94"/>
                  <a:pt x="124" y="94"/>
                </a:cubicBezTo>
                <a:cubicBezTo>
                  <a:pt x="9" y="94"/>
                  <a:pt x="9" y="94"/>
                  <a:pt x="9" y="94"/>
                </a:cubicBezTo>
                <a:cubicBezTo>
                  <a:pt x="7" y="94"/>
                  <a:pt x="6" y="92"/>
                  <a:pt x="6" y="91"/>
                </a:cubicBezTo>
                <a:cubicBezTo>
                  <a:pt x="6" y="8"/>
                  <a:pt x="6" y="8"/>
                  <a:pt x="6" y="8"/>
                </a:cubicBezTo>
                <a:cubicBezTo>
                  <a:pt x="6" y="7"/>
                  <a:pt x="7" y="5"/>
                  <a:pt x="9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6" y="5"/>
                  <a:pt x="127" y="7"/>
                  <a:pt x="127" y="8"/>
                </a:cubicBezTo>
                <a:lnTo>
                  <a:pt x="127" y="91"/>
                </a:lnTo>
                <a:close/>
                <a:moveTo>
                  <a:pt x="109" y="36"/>
                </a:moveTo>
                <a:cubicBezTo>
                  <a:pt x="70" y="19"/>
                  <a:pt x="70" y="19"/>
                  <a:pt x="70" y="19"/>
                </a:cubicBezTo>
                <a:cubicBezTo>
                  <a:pt x="70" y="19"/>
                  <a:pt x="69" y="19"/>
                  <a:pt x="68" y="19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7"/>
                </a:cubicBezTo>
                <a:cubicBezTo>
                  <a:pt x="29" y="37"/>
                  <a:pt x="28" y="37"/>
                  <a:pt x="28" y="37"/>
                </a:cubicBezTo>
                <a:cubicBezTo>
                  <a:pt x="28" y="37"/>
                  <a:pt x="28" y="38"/>
                  <a:pt x="28" y="38"/>
                </a:cubicBezTo>
                <a:cubicBezTo>
                  <a:pt x="28" y="57"/>
                  <a:pt x="28" y="57"/>
                  <a:pt x="28" y="57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74"/>
                  <a:pt x="22" y="75"/>
                  <a:pt x="23" y="76"/>
                </a:cubicBezTo>
                <a:cubicBezTo>
                  <a:pt x="24" y="77"/>
                  <a:pt x="24" y="77"/>
                  <a:pt x="25" y="77"/>
                </a:cubicBezTo>
                <a:cubicBezTo>
                  <a:pt x="36" y="77"/>
                  <a:pt x="36" y="77"/>
                  <a:pt x="36" y="77"/>
                </a:cubicBezTo>
                <a:cubicBezTo>
                  <a:pt x="37" y="77"/>
                  <a:pt x="38" y="77"/>
                  <a:pt x="38" y="76"/>
                </a:cubicBezTo>
                <a:cubicBezTo>
                  <a:pt x="39" y="75"/>
                  <a:pt x="39" y="74"/>
                  <a:pt x="39" y="73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3"/>
                  <a:pt x="34" y="43"/>
                  <a:pt x="34" y="43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66"/>
                  <a:pt x="45" y="66"/>
                  <a:pt x="45" y="66"/>
                </a:cubicBezTo>
                <a:cubicBezTo>
                  <a:pt x="45" y="67"/>
                  <a:pt x="45" y="68"/>
                  <a:pt x="46" y="68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80"/>
                  <a:pt x="69" y="80"/>
                  <a:pt x="69" y="80"/>
                </a:cubicBezTo>
                <a:cubicBezTo>
                  <a:pt x="70" y="80"/>
                  <a:pt x="70" y="80"/>
                  <a:pt x="71" y="79"/>
                </a:cubicBezTo>
                <a:cubicBezTo>
                  <a:pt x="93" y="68"/>
                  <a:pt x="93" y="68"/>
                  <a:pt x="93" y="68"/>
                </a:cubicBezTo>
                <a:cubicBezTo>
                  <a:pt x="94" y="68"/>
                  <a:pt x="94" y="67"/>
                  <a:pt x="94" y="66"/>
                </a:cubicBezTo>
                <a:cubicBezTo>
                  <a:pt x="94" y="47"/>
                  <a:pt x="94" y="47"/>
                  <a:pt x="94" y="47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10" y="41"/>
                  <a:pt x="111" y="40"/>
                  <a:pt x="111" y="38"/>
                </a:cubicBezTo>
                <a:cubicBezTo>
                  <a:pt x="111" y="37"/>
                  <a:pt x="110" y="36"/>
                  <a:pt x="109" y="36"/>
                </a:cubicBezTo>
                <a:close/>
                <a:moveTo>
                  <a:pt x="29" y="71"/>
                </a:moveTo>
                <a:cubicBezTo>
                  <a:pt x="31" y="66"/>
                  <a:pt x="31" y="66"/>
                  <a:pt x="31" y="66"/>
                </a:cubicBezTo>
                <a:cubicBezTo>
                  <a:pt x="32" y="71"/>
                  <a:pt x="32" y="71"/>
                  <a:pt x="32" y="71"/>
                </a:cubicBezTo>
                <a:lnTo>
                  <a:pt x="29" y="71"/>
                </a:lnTo>
                <a:close/>
                <a:moveTo>
                  <a:pt x="89" y="64"/>
                </a:moveTo>
                <a:cubicBezTo>
                  <a:pt x="69" y="74"/>
                  <a:pt x="69" y="74"/>
                  <a:pt x="69" y="7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50"/>
                  <a:pt x="50" y="50"/>
                  <a:pt x="50" y="50"/>
                </a:cubicBezTo>
                <a:cubicBezTo>
                  <a:pt x="68" y="57"/>
                  <a:pt x="68" y="57"/>
                  <a:pt x="68" y="57"/>
                </a:cubicBezTo>
                <a:cubicBezTo>
                  <a:pt x="69" y="58"/>
                  <a:pt x="69" y="58"/>
                  <a:pt x="69" y="58"/>
                </a:cubicBezTo>
                <a:cubicBezTo>
                  <a:pt x="70" y="58"/>
                  <a:pt x="70" y="58"/>
                  <a:pt x="70" y="57"/>
                </a:cubicBezTo>
                <a:cubicBezTo>
                  <a:pt x="89" y="50"/>
                  <a:pt x="89" y="50"/>
                  <a:pt x="89" y="50"/>
                </a:cubicBezTo>
                <a:lnTo>
                  <a:pt x="89" y="64"/>
                </a:lnTo>
                <a:close/>
                <a:moveTo>
                  <a:pt x="69" y="52"/>
                </a:moveTo>
                <a:cubicBezTo>
                  <a:pt x="38" y="38"/>
                  <a:pt x="38" y="38"/>
                  <a:pt x="38" y="38"/>
                </a:cubicBezTo>
                <a:cubicBezTo>
                  <a:pt x="69" y="25"/>
                  <a:pt x="69" y="25"/>
                  <a:pt x="69" y="25"/>
                </a:cubicBezTo>
                <a:cubicBezTo>
                  <a:pt x="101" y="38"/>
                  <a:pt x="101" y="38"/>
                  <a:pt x="101" y="38"/>
                </a:cubicBezTo>
                <a:lnTo>
                  <a:pt x="69" y="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2" name="Google Shape;642;p68"/>
          <p:cNvGrpSpPr/>
          <p:nvPr/>
        </p:nvGrpSpPr>
        <p:grpSpPr>
          <a:xfrm>
            <a:off x="5405451" y="4108300"/>
            <a:ext cx="256385" cy="385479"/>
            <a:chOff x="1443" y="2997"/>
            <a:chExt cx="284" cy="427"/>
          </a:xfrm>
        </p:grpSpPr>
        <p:sp>
          <p:nvSpPr>
            <p:cNvPr id="643" name="Google Shape;643;p68"/>
            <p:cNvSpPr/>
            <p:nvPr/>
          </p:nvSpPr>
          <p:spPr>
            <a:xfrm>
              <a:off x="1462" y="3104"/>
              <a:ext cx="261" cy="320"/>
            </a:xfrm>
            <a:custGeom>
              <a:avLst/>
              <a:gdLst/>
              <a:ahLst/>
              <a:cxnLst/>
              <a:rect l="l" t="t" r="r" b="b"/>
              <a:pathLst>
                <a:path w="176" h="216" extrusionOk="0">
                  <a:moveTo>
                    <a:pt x="155" y="216"/>
                  </a:moveTo>
                  <a:cubicBezTo>
                    <a:pt x="59" y="216"/>
                    <a:pt x="59" y="216"/>
                    <a:pt x="59" y="216"/>
                  </a:cubicBezTo>
                  <a:cubicBezTo>
                    <a:pt x="57" y="216"/>
                    <a:pt x="55" y="215"/>
                    <a:pt x="54" y="213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2" y="135"/>
                    <a:pt x="0" y="124"/>
                    <a:pt x="4" y="116"/>
                  </a:cubicBezTo>
                  <a:cubicBezTo>
                    <a:pt x="6" y="111"/>
                    <a:pt x="11" y="108"/>
                    <a:pt x="17" y="108"/>
                  </a:cubicBezTo>
                  <a:cubicBezTo>
                    <a:pt x="30" y="108"/>
                    <a:pt x="42" y="113"/>
                    <a:pt x="59" y="137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9" y="11"/>
                    <a:pt x="70" y="0"/>
                    <a:pt x="83" y="0"/>
                  </a:cubicBezTo>
                  <a:cubicBezTo>
                    <a:pt x="96" y="0"/>
                    <a:pt x="107" y="11"/>
                    <a:pt x="107" y="24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72" y="113"/>
                    <a:pt x="176" y="131"/>
                    <a:pt x="173" y="145"/>
                  </a:cubicBezTo>
                  <a:cubicBezTo>
                    <a:pt x="161" y="211"/>
                    <a:pt x="161" y="211"/>
                    <a:pt x="161" y="211"/>
                  </a:cubicBezTo>
                  <a:cubicBezTo>
                    <a:pt x="161" y="214"/>
                    <a:pt x="158" y="216"/>
                    <a:pt x="155" y="216"/>
                  </a:cubicBezTo>
                  <a:close/>
                  <a:moveTo>
                    <a:pt x="62" y="204"/>
                  </a:moveTo>
                  <a:cubicBezTo>
                    <a:pt x="150" y="204"/>
                    <a:pt x="150" y="204"/>
                    <a:pt x="150" y="204"/>
                  </a:cubicBezTo>
                  <a:cubicBezTo>
                    <a:pt x="161" y="143"/>
                    <a:pt x="161" y="143"/>
                    <a:pt x="161" y="143"/>
                  </a:cubicBezTo>
                  <a:cubicBezTo>
                    <a:pt x="163" y="134"/>
                    <a:pt x="161" y="123"/>
                    <a:pt x="152" y="120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7" y="101"/>
                    <a:pt x="95" y="99"/>
                    <a:pt x="95" y="96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17"/>
                    <a:pt x="90" y="12"/>
                    <a:pt x="83" y="12"/>
                  </a:cubicBezTo>
                  <a:cubicBezTo>
                    <a:pt x="77" y="12"/>
                    <a:pt x="71" y="18"/>
                    <a:pt x="71" y="2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9"/>
                    <a:pt x="69" y="161"/>
                    <a:pt x="67" y="162"/>
                  </a:cubicBezTo>
                  <a:cubicBezTo>
                    <a:pt x="64" y="163"/>
                    <a:pt x="62" y="162"/>
                    <a:pt x="60" y="159"/>
                  </a:cubicBezTo>
                  <a:cubicBezTo>
                    <a:pt x="37" y="123"/>
                    <a:pt x="26" y="120"/>
                    <a:pt x="17" y="120"/>
                  </a:cubicBezTo>
                  <a:cubicBezTo>
                    <a:pt x="15" y="120"/>
                    <a:pt x="15" y="121"/>
                    <a:pt x="14" y="121"/>
                  </a:cubicBezTo>
                  <a:cubicBezTo>
                    <a:pt x="13" y="124"/>
                    <a:pt x="14" y="131"/>
                    <a:pt x="16" y="135"/>
                  </a:cubicBezTo>
                  <a:lnTo>
                    <a:pt x="62" y="2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68"/>
            <p:cNvSpPr/>
            <p:nvPr/>
          </p:nvSpPr>
          <p:spPr>
            <a:xfrm>
              <a:off x="1656" y="3122"/>
              <a:ext cx="71" cy="17"/>
            </a:xfrm>
            <a:custGeom>
              <a:avLst/>
              <a:gdLst/>
              <a:ahLst/>
              <a:cxnLst/>
              <a:rect l="l" t="t" r="r" b="b"/>
              <a:pathLst>
                <a:path w="48" h="12" extrusionOk="0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68"/>
            <p:cNvSpPr/>
            <p:nvPr/>
          </p:nvSpPr>
          <p:spPr>
            <a:xfrm>
              <a:off x="1638" y="3031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6" y="37"/>
                  </a:moveTo>
                  <a:cubicBezTo>
                    <a:pt x="5" y="37"/>
                    <a:pt x="3" y="36"/>
                    <a:pt x="2" y="35"/>
                  </a:cubicBezTo>
                  <a:cubicBezTo>
                    <a:pt x="0" y="33"/>
                    <a:pt x="0" y="29"/>
                    <a:pt x="2" y="2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8" y="0"/>
                    <a:pt x="32" y="0"/>
                    <a:pt x="34" y="3"/>
                  </a:cubicBezTo>
                  <a:cubicBezTo>
                    <a:pt x="37" y="5"/>
                    <a:pt x="37" y="9"/>
                    <a:pt x="34" y="11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8" y="37"/>
                    <a:pt x="6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68"/>
            <p:cNvSpPr/>
            <p:nvPr/>
          </p:nvSpPr>
          <p:spPr>
            <a:xfrm>
              <a:off x="1585" y="2997"/>
              <a:ext cx="18" cy="71"/>
            </a:xfrm>
            <a:custGeom>
              <a:avLst/>
              <a:gdLst/>
              <a:ahLst/>
              <a:cxnLst/>
              <a:rect l="l" t="t" r="r" b="b"/>
              <a:pathLst>
                <a:path w="12" h="48" extrusionOk="0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10" y="48"/>
                    <a:pt x="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68"/>
            <p:cNvSpPr/>
            <p:nvPr/>
          </p:nvSpPr>
          <p:spPr>
            <a:xfrm>
              <a:off x="1478" y="3031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30" y="37"/>
                  </a:moveTo>
                  <a:cubicBezTo>
                    <a:pt x="29" y="37"/>
                    <a:pt x="27" y="36"/>
                    <a:pt x="26" y="3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9"/>
                    <a:pt x="37" y="33"/>
                    <a:pt x="34" y="35"/>
                  </a:cubicBezTo>
                  <a:cubicBezTo>
                    <a:pt x="33" y="36"/>
                    <a:pt x="32" y="37"/>
                    <a:pt x="30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68"/>
            <p:cNvSpPr/>
            <p:nvPr/>
          </p:nvSpPr>
          <p:spPr>
            <a:xfrm>
              <a:off x="1443" y="3122"/>
              <a:ext cx="71" cy="17"/>
            </a:xfrm>
            <a:custGeom>
              <a:avLst/>
              <a:gdLst/>
              <a:ahLst/>
              <a:cxnLst/>
              <a:rect l="l" t="t" r="r" b="b"/>
              <a:pathLst>
                <a:path w="48" h="12" extrusionOk="0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9" name="Google Shape;649;p68"/>
          <p:cNvGrpSpPr/>
          <p:nvPr/>
        </p:nvGrpSpPr>
        <p:grpSpPr>
          <a:xfrm>
            <a:off x="8205849" y="2332005"/>
            <a:ext cx="386870" cy="372573"/>
            <a:chOff x="6532" y="451"/>
            <a:chExt cx="433" cy="417"/>
          </a:xfrm>
        </p:grpSpPr>
        <p:sp>
          <p:nvSpPr>
            <p:cNvPr id="650" name="Google Shape;650;p68"/>
            <p:cNvSpPr/>
            <p:nvPr/>
          </p:nvSpPr>
          <p:spPr>
            <a:xfrm>
              <a:off x="6837" y="621"/>
              <a:ext cx="128" cy="94"/>
            </a:xfrm>
            <a:custGeom>
              <a:avLst/>
              <a:gdLst/>
              <a:ahLst/>
              <a:cxnLst/>
              <a:rect l="l" t="t" r="r" b="b"/>
              <a:pathLst>
                <a:path w="86" h="64" extrusionOk="0">
                  <a:moveTo>
                    <a:pt x="7" y="64"/>
                  </a:moveTo>
                  <a:cubicBezTo>
                    <a:pt x="5" y="64"/>
                    <a:pt x="4" y="64"/>
                    <a:pt x="3" y="63"/>
                  </a:cubicBezTo>
                  <a:cubicBezTo>
                    <a:pt x="1" y="62"/>
                    <a:pt x="0" y="58"/>
                    <a:pt x="1" y="5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1"/>
                    <a:pt x="36" y="0"/>
                    <a:pt x="38" y="0"/>
                  </a:cubicBezTo>
                  <a:cubicBezTo>
                    <a:pt x="40" y="0"/>
                    <a:pt x="42" y="1"/>
                    <a:pt x="43" y="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6" y="50"/>
                    <a:pt x="86" y="54"/>
                    <a:pt x="84" y="56"/>
                  </a:cubicBezTo>
                  <a:cubicBezTo>
                    <a:pt x="81" y="58"/>
                    <a:pt x="78" y="58"/>
                    <a:pt x="75" y="5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1" y="63"/>
                    <a:pt x="9" y="64"/>
                    <a:pt x="7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68"/>
            <p:cNvSpPr/>
            <p:nvPr/>
          </p:nvSpPr>
          <p:spPr>
            <a:xfrm>
              <a:off x="6759" y="621"/>
              <a:ext cx="157" cy="233"/>
            </a:xfrm>
            <a:custGeom>
              <a:avLst/>
              <a:gdLst/>
              <a:ahLst/>
              <a:cxnLst/>
              <a:rect l="l" t="t" r="r" b="b"/>
              <a:pathLst>
                <a:path w="106" h="158" extrusionOk="0">
                  <a:moveTo>
                    <a:pt x="7" y="158"/>
                  </a:moveTo>
                  <a:cubicBezTo>
                    <a:pt x="4" y="158"/>
                    <a:pt x="2" y="157"/>
                    <a:pt x="1" y="154"/>
                  </a:cubicBezTo>
                  <a:cubicBezTo>
                    <a:pt x="0" y="151"/>
                    <a:pt x="2" y="147"/>
                    <a:pt x="5" y="147"/>
                  </a:cubicBezTo>
                  <a:cubicBezTo>
                    <a:pt x="34" y="139"/>
                    <a:pt x="59" y="121"/>
                    <a:pt x="74" y="94"/>
                  </a:cubicBezTo>
                  <a:cubicBezTo>
                    <a:pt x="89" y="68"/>
                    <a:pt x="93" y="38"/>
                    <a:pt x="86" y="8"/>
                  </a:cubicBezTo>
                  <a:cubicBezTo>
                    <a:pt x="85" y="5"/>
                    <a:pt x="87" y="2"/>
                    <a:pt x="90" y="1"/>
                  </a:cubicBezTo>
                  <a:cubicBezTo>
                    <a:pt x="93" y="0"/>
                    <a:pt x="97" y="2"/>
                    <a:pt x="97" y="5"/>
                  </a:cubicBezTo>
                  <a:cubicBezTo>
                    <a:pt x="106" y="38"/>
                    <a:pt x="101" y="71"/>
                    <a:pt x="84" y="100"/>
                  </a:cubicBezTo>
                  <a:cubicBezTo>
                    <a:pt x="67" y="129"/>
                    <a:pt x="40" y="150"/>
                    <a:pt x="8" y="158"/>
                  </a:cubicBezTo>
                  <a:cubicBezTo>
                    <a:pt x="8" y="158"/>
                    <a:pt x="7" y="158"/>
                    <a:pt x="7" y="1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68"/>
            <p:cNvSpPr/>
            <p:nvPr/>
          </p:nvSpPr>
          <p:spPr>
            <a:xfrm>
              <a:off x="6599" y="451"/>
              <a:ext cx="110" cy="112"/>
            </a:xfrm>
            <a:custGeom>
              <a:avLst/>
              <a:gdLst/>
              <a:ahLst/>
              <a:cxnLst/>
              <a:rect l="l" t="t" r="r" b="b"/>
              <a:pathLst>
                <a:path w="74" h="76" extrusionOk="0">
                  <a:moveTo>
                    <a:pt x="68" y="76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4" y="69"/>
                    <a:pt x="2" y="68"/>
                    <a:pt x="1" y="67"/>
                  </a:cubicBezTo>
                  <a:cubicBezTo>
                    <a:pt x="1" y="65"/>
                    <a:pt x="0" y="63"/>
                    <a:pt x="1" y="6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1"/>
                    <a:pt x="29" y="0"/>
                    <a:pt x="32" y="1"/>
                  </a:cubicBezTo>
                  <a:cubicBezTo>
                    <a:pt x="35" y="2"/>
                    <a:pt x="36" y="6"/>
                    <a:pt x="35" y="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1" y="64"/>
                    <a:pt x="74" y="67"/>
                    <a:pt x="74" y="70"/>
                  </a:cubicBezTo>
                  <a:cubicBezTo>
                    <a:pt x="73" y="73"/>
                    <a:pt x="71" y="76"/>
                    <a:pt x="68" y="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68"/>
            <p:cNvSpPr/>
            <p:nvPr/>
          </p:nvSpPr>
          <p:spPr>
            <a:xfrm>
              <a:off x="6599" y="491"/>
              <a:ext cx="269" cy="81"/>
            </a:xfrm>
            <a:custGeom>
              <a:avLst/>
              <a:gdLst/>
              <a:ahLst/>
              <a:cxnLst/>
              <a:rect l="l" t="t" r="r" b="b"/>
              <a:pathLst>
                <a:path w="182" h="55" extrusionOk="0">
                  <a:moveTo>
                    <a:pt x="175" y="55"/>
                  </a:moveTo>
                  <a:cubicBezTo>
                    <a:pt x="174" y="55"/>
                    <a:pt x="172" y="54"/>
                    <a:pt x="171" y="53"/>
                  </a:cubicBezTo>
                  <a:cubicBezTo>
                    <a:pt x="151" y="30"/>
                    <a:pt x="124" y="16"/>
                    <a:pt x="94" y="14"/>
                  </a:cubicBezTo>
                  <a:cubicBezTo>
                    <a:pt x="63" y="12"/>
                    <a:pt x="34" y="21"/>
                    <a:pt x="11" y="41"/>
                  </a:cubicBezTo>
                  <a:cubicBezTo>
                    <a:pt x="8" y="43"/>
                    <a:pt x="4" y="43"/>
                    <a:pt x="2" y="40"/>
                  </a:cubicBezTo>
                  <a:cubicBezTo>
                    <a:pt x="0" y="38"/>
                    <a:pt x="0" y="34"/>
                    <a:pt x="3" y="32"/>
                  </a:cubicBezTo>
                  <a:cubicBezTo>
                    <a:pt x="28" y="10"/>
                    <a:pt x="61" y="0"/>
                    <a:pt x="94" y="2"/>
                  </a:cubicBezTo>
                  <a:cubicBezTo>
                    <a:pt x="128" y="4"/>
                    <a:pt x="159" y="20"/>
                    <a:pt x="180" y="45"/>
                  </a:cubicBezTo>
                  <a:cubicBezTo>
                    <a:pt x="182" y="47"/>
                    <a:pt x="182" y="51"/>
                    <a:pt x="179" y="53"/>
                  </a:cubicBezTo>
                  <a:cubicBezTo>
                    <a:pt x="178" y="54"/>
                    <a:pt x="177" y="55"/>
                    <a:pt x="175" y="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8"/>
            <p:cNvSpPr/>
            <p:nvPr/>
          </p:nvSpPr>
          <p:spPr>
            <a:xfrm>
              <a:off x="6568" y="754"/>
              <a:ext cx="108" cy="114"/>
            </a:xfrm>
            <a:custGeom>
              <a:avLst/>
              <a:gdLst/>
              <a:ahLst/>
              <a:cxnLst/>
              <a:rect l="l" t="t" r="r" b="b"/>
              <a:pathLst>
                <a:path w="73" h="77" extrusionOk="0">
                  <a:moveTo>
                    <a:pt x="7" y="77"/>
                  </a:moveTo>
                  <a:cubicBezTo>
                    <a:pt x="4" y="77"/>
                    <a:pt x="1" y="75"/>
                    <a:pt x="1" y="72"/>
                  </a:cubicBezTo>
                  <a:cubicBezTo>
                    <a:pt x="0" y="69"/>
                    <a:pt x="2" y="66"/>
                    <a:pt x="6" y="65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6" y="2"/>
                    <a:pt x="39" y="1"/>
                  </a:cubicBezTo>
                  <a:cubicBezTo>
                    <a:pt x="42" y="0"/>
                    <a:pt x="46" y="1"/>
                    <a:pt x="47" y="4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3" y="61"/>
                    <a:pt x="73" y="63"/>
                    <a:pt x="73" y="65"/>
                  </a:cubicBezTo>
                  <a:cubicBezTo>
                    <a:pt x="72" y="67"/>
                    <a:pt x="70" y="68"/>
                    <a:pt x="68" y="68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77"/>
                    <a:pt x="7" y="77"/>
                    <a:pt x="7" y="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68"/>
            <p:cNvSpPr/>
            <p:nvPr/>
          </p:nvSpPr>
          <p:spPr>
            <a:xfrm>
              <a:off x="6532" y="612"/>
              <a:ext cx="144" cy="242"/>
            </a:xfrm>
            <a:custGeom>
              <a:avLst/>
              <a:gdLst/>
              <a:ahLst/>
              <a:cxnLst/>
              <a:rect l="l" t="t" r="r" b="b"/>
              <a:pathLst>
                <a:path w="97" h="164" extrusionOk="0">
                  <a:moveTo>
                    <a:pt x="90" y="164"/>
                  </a:moveTo>
                  <a:cubicBezTo>
                    <a:pt x="90" y="164"/>
                    <a:pt x="89" y="164"/>
                    <a:pt x="88" y="163"/>
                  </a:cubicBezTo>
                  <a:cubicBezTo>
                    <a:pt x="57" y="152"/>
                    <a:pt x="31" y="130"/>
                    <a:pt x="17" y="100"/>
                  </a:cubicBezTo>
                  <a:cubicBezTo>
                    <a:pt x="2" y="70"/>
                    <a:pt x="0" y="36"/>
                    <a:pt x="11" y="4"/>
                  </a:cubicBezTo>
                  <a:cubicBezTo>
                    <a:pt x="12" y="1"/>
                    <a:pt x="16" y="0"/>
                    <a:pt x="19" y="1"/>
                  </a:cubicBezTo>
                  <a:cubicBezTo>
                    <a:pt x="22" y="2"/>
                    <a:pt x="23" y="5"/>
                    <a:pt x="22" y="8"/>
                  </a:cubicBezTo>
                  <a:cubicBezTo>
                    <a:pt x="12" y="37"/>
                    <a:pt x="14" y="67"/>
                    <a:pt x="27" y="94"/>
                  </a:cubicBezTo>
                  <a:cubicBezTo>
                    <a:pt x="41" y="121"/>
                    <a:pt x="64" y="142"/>
                    <a:pt x="92" y="152"/>
                  </a:cubicBezTo>
                  <a:cubicBezTo>
                    <a:pt x="96" y="153"/>
                    <a:pt x="97" y="157"/>
                    <a:pt x="96" y="160"/>
                  </a:cubicBezTo>
                  <a:cubicBezTo>
                    <a:pt x="95" y="162"/>
                    <a:pt x="93" y="164"/>
                    <a:pt x="90" y="1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6" name="Google Shape;656;p68"/>
          <p:cNvGrpSpPr/>
          <p:nvPr/>
        </p:nvGrpSpPr>
        <p:grpSpPr>
          <a:xfrm>
            <a:off x="598959" y="4132371"/>
            <a:ext cx="338138" cy="337336"/>
            <a:chOff x="1370" y="1720"/>
            <a:chExt cx="426" cy="425"/>
          </a:xfrm>
        </p:grpSpPr>
        <p:sp>
          <p:nvSpPr>
            <p:cNvPr id="657" name="Google Shape;657;p68"/>
            <p:cNvSpPr/>
            <p:nvPr/>
          </p:nvSpPr>
          <p:spPr>
            <a:xfrm>
              <a:off x="1370" y="1755"/>
              <a:ext cx="426" cy="390"/>
            </a:xfrm>
            <a:custGeom>
              <a:avLst/>
              <a:gdLst/>
              <a:ahLst/>
              <a:cxnLst/>
              <a:rect l="l" t="t" r="r" b="b"/>
              <a:pathLst>
                <a:path w="288" h="264" extrusionOk="0">
                  <a:moveTo>
                    <a:pt x="282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1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2"/>
                    <a:pt x="60" y="6"/>
                  </a:cubicBezTo>
                  <a:cubicBezTo>
                    <a:pt x="60" y="9"/>
                    <a:pt x="58" y="12"/>
                    <a:pt x="5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276" y="252"/>
                    <a:pt x="276" y="252"/>
                    <a:pt x="276" y="252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234" y="12"/>
                    <a:pt x="234" y="12"/>
                    <a:pt x="234" y="12"/>
                  </a:cubicBezTo>
                  <a:cubicBezTo>
                    <a:pt x="231" y="12"/>
                    <a:pt x="228" y="9"/>
                    <a:pt x="228" y="6"/>
                  </a:cubicBezTo>
                  <a:cubicBezTo>
                    <a:pt x="228" y="2"/>
                    <a:pt x="231" y="0"/>
                    <a:pt x="234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258"/>
                    <a:pt x="288" y="258"/>
                    <a:pt x="288" y="258"/>
                  </a:cubicBezTo>
                  <a:cubicBezTo>
                    <a:pt x="288" y="261"/>
                    <a:pt x="286" y="264"/>
                    <a:pt x="282" y="2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8"/>
            <p:cNvSpPr/>
            <p:nvPr/>
          </p:nvSpPr>
          <p:spPr>
            <a:xfrm>
              <a:off x="1441" y="1720"/>
              <a:ext cx="71" cy="89"/>
            </a:xfrm>
            <a:custGeom>
              <a:avLst/>
              <a:gdLst/>
              <a:ahLst/>
              <a:cxnLst/>
              <a:rect l="l" t="t" r="r" b="b"/>
              <a:pathLst>
                <a:path w="48" h="60" extrusionOk="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8"/>
            <p:cNvSpPr/>
            <p:nvPr/>
          </p:nvSpPr>
          <p:spPr>
            <a:xfrm>
              <a:off x="1654" y="1720"/>
              <a:ext cx="71" cy="89"/>
            </a:xfrm>
            <a:custGeom>
              <a:avLst/>
              <a:gdLst/>
              <a:ahLst/>
              <a:cxnLst/>
              <a:rect l="l" t="t" r="r" b="b"/>
              <a:pathLst>
                <a:path w="48" h="60" extrusionOk="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8"/>
            <p:cNvSpPr/>
            <p:nvPr/>
          </p:nvSpPr>
          <p:spPr>
            <a:xfrm>
              <a:off x="1495" y="1755"/>
              <a:ext cx="177" cy="18"/>
            </a:xfrm>
            <a:custGeom>
              <a:avLst/>
              <a:gdLst/>
              <a:ahLst/>
              <a:cxnLst/>
              <a:rect l="l" t="t" r="r" b="b"/>
              <a:pathLst>
                <a:path w="120" h="12" extrusionOk="0">
                  <a:moveTo>
                    <a:pt x="11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8" y="0"/>
                    <a:pt x="120" y="2"/>
                    <a:pt x="120" y="6"/>
                  </a:cubicBezTo>
                  <a:cubicBezTo>
                    <a:pt x="120" y="9"/>
                    <a:pt x="118" y="12"/>
                    <a:pt x="11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8"/>
            <p:cNvSpPr/>
            <p:nvPr/>
          </p:nvSpPr>
          <p:spPr>
            <a:xfrm>
              <a:off x="1370" y="1844"/>
              <a:ext cx="426" cy="18"/>
            </a:xfrm>
            <a:custGeom>
              <a:avLst/>
              <a:gdLst/>
              <a:ahLst/>
              <a:cxnLst/>
              <a:rect l="l" t="t" r="r" b="b"/>
              <a:pathLst>
                <a:path w="288" h="12" extrusionOk="0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9"/>
                    <a:pt x="286" y="12"/>
                    <a:pt x="28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8"/>
            <p:cNvSpPr/>
            <p:nvPr/>
          </p:nvSpPr>
          <p:spPr>
            <a:xfrm>
              <a:off x="1477" y="1879"/>
              <a:ext cx="18" cy="231"/>
            </a:xfrm>
            <a:custGeom>
              <a:avLst/>
              <a:gdLst/>
              <a:ahLst/>
              <a:cxnLst/>
              <a:rect l="l" t="t" r="r" b="b"/>
              <a:pathLst>
                <a:path w="12" h="156" extrusionOk="0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8"/>
            <p:cNvSpPr/>
            <p:nvPr/>
          </p:nvSpPr>
          <p:spPr>
            <a:xfrm>
              <a:off x="1565" y="1879"/>
              <a:ext cx="18" cy="231"/>
            </a:xfrm>
            <a:custGeom>
              <a:avLst/>
              <a:gdLst/>
              <a:ahLst/>
              <a:cxnLst/>
              <a:rect l="l" t="t" r="r" b="b"/>
              <a:pathLst>
                <a:path w="12" h="156" extrusionOk="0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8"/>
            <p:cNvSpPr/>
            <p:nvPr/>
          </p:nvSpPr>
          <p:spPr>
            <a:xfrm>
              <a:off x="1654" y="1879"/>
              <a:ext cx="18" cy="231"/>
            </a:xfrm>
            <a:custGeom>
              <a:avLst/>
              <a:gdLst/>
              <a:ahLst/>
              <a:cxnLst/>
              <a:rect l="l" t="t" r="r" b="b"/>
              <a:pathLst>
                <a:path w="12" h="156" extrusionOk="0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8"/>
            <p:cNvSpPr/>
            <p:nvPr/>
          </p:nvSpPr>
          <p:spPr>
            <a:xfrm>
              <a:off x="1406" y="1915"/>
              <a:ext cx="355" cy="18"/>
            </a:xfrm>
            <a:custGeom>
              <a:avLst/>
              <a:gdLst/>
              <a:ahLst/>
              <a:cxnLst/>
              <a:rect l="l" t="t" r="r" b="b"/>
              <a:pathLst>
                <a:path w="240" h="12" extrusionOk="0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8"/>
            <p:cNvSpPr/>
            <p:nvPr/>
          </p:nvSpPr>
          <p:spPr>
            <a:xfrm>
              <a:off x="1406" y="1986"/>
              <a:ext cx="355" cy="17"/>
            </a:xfrm>
            <a:custGeom>
              <a:avLst/>
              <a:gdLst/>
              <a:ahLst/>
              <a:cxnLst/>
              <a:rect l="l" t="t" r="r" b="b"/>
              <a:pathLst>
                <a:path w="240" h="12" extrusionOk="0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8"/>
            <p:cNvSpPr/>
            <p:nvPr/>
          </p:nvSpPr>
          <p:spPr>
            <a:xfrm>
              <a:off x="1406" y="2057"/>
              <a:ext cx="355" cy="17"/>
            </a:xfrm>
            <a:custGeom>
              <a:avLst/>
              <a:gdLst/>
              <a:ahLst/>
              <a:cxnLst/>
              <a:rect l="l" t="t" r="r" b="b"/>
              <a:pathLst>
                <a:path w="240" h="12" extrusionOk="0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8" name="Google Shape;668;p68"/>
          <p:cNvSpPr/>
          <p:nvPr/>
        </p:nvSpPr>
        <p:spPr>
          <a:xfrm rot="10800000">
            <a:off x="1628915" y="1436360"/>
            <a:ext cx="205830" cy="397217"/>
          </a:xfrm>
          <a:custGeom>
            <a:avLst/>
            <a:gdLst/>
            <a:ahLst/>
            <a:cxnLst/>
            <a:rect l="l" t="t" r="r" b="b"/>
            <a:pathLst>
              <a:path w="154" h="297" extrusionOk="0">
                <a:moveTo>
                  <a:pt x="116" y="167"/>
                </a:moveTo>
                <a:cubicBezTo>
                  <a:pt x="98" y="156"/>
                  <a:pt x="83" y="146"/>
                  <a:pt x="83" y="119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8"/>
                  <a:pt x="83" y="17"/>
                  <a:pt x="83" y="17"/>
                </a:cubicBezTo>
                <a:cubicBezTo>
                  <a:pt x="83" y="17"/>
                  <a:pt x="83" y="17"/>
                  <a:pt x="83" y="17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12" y="36"/>
                  <a:pt x="116" y="36"/>
                  <a:pt x="118" y="33"/>
                </a:cubicBezTo>
                <a:cubicBezTo>
                  <a:pt x="118" y="32"/>
                  <a:pt x="119" y="31"/>
                  <a:pt x="119" y="30"/>
                </a:cubicBezTo>
                <a:cubicBezTo>
                  <a:pt x="119" y="28"/>
                  <a:pt x="118" y="26"/>
                  <a:pt x="116" y="25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79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8" y="0"/>
                  <a:pt x="78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38" y="25"/>
                  <a:pt x="38" y="25"/>
                  <a:pt x="38" y="25"/>
                </a:cubicBezTo>
                <a:cubicBezTo>
                  <a:pt x="35" y="26"/>
                  <a:pt x="35" y="30"/>
                  <a:pt x="37" y="33"/>
                </a:cubicBezTo>
                <a:cubicBezTo>
                  <a:pt x="38" y="36"/>
                  <a:pt x="42" y="36"/>
                  <a:pt x="45" y="34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8"/>
                  <a:pt x="71" y="18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46"/>
                  <a:pt x="56" y="156"/>
                  <a:pt x="38" y="167"/>
                </a:cubicBezTo>
                <a:cubicBezTo>
                  <a:pt x="20" y="179"/>
                  <a:pt x="0" y="193"/>
                  <a:pt x="0" y="226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4"/>
                  <a:pt x="3" y="297"/>
                  <a:pt x="6" y="297"/>
                </a:cubicBezTo>
                <a:cubicBezTo>
                  <a:pt x="9" y="297"/>
                  <a:pt x="12" y="294"/>
                  <a:pt x="12" y="291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26"/>
                  <a:pt x="12" y="226"/>
                  <a:pt x="12" y="226"/>
                </a:cubicBezTo>
                <a:cubicBezTo>
                  <a:pt x="12" y="199"/>
                  <a:pt x="27" y="189"/>
                  <a:pt x="45" y="177"/>
                </a:cubicBezTo>
                <a:cubicBezTo>
                  <a:pt x="57" y="169"/>
                  <a:pt x="70" y="161"/>
                  <a:pt x="77" y="146"/>
                </a:cubicBezTo>
                <a:cubicBezTo>
                  <a:pt x="84" y="161"/>
                  <a:pt x="97" y="169"/>
                  <a:pt x="109" y="177"/>
                </a:cubicBezTo>
                <a:cubicBezTo>
                  <a:pt x="127" y="189"/>
                  <a:pt x="142" y="199"/>
                  <a:pt x="142" y="226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91"/>
                  <a:pt x="142" y="291"/>
                  <a:pt x="142" y="291"/>
                </a:cubicBezTo>
                <a:cubicBezTo>
                  <a:pt x="142" y="294"/>
                  <a:pt x="145" y="297"/>
                  <a:pt x="148" y="297"/>
                </a:cubicBezTo>
                <a:cubicBezTo>
                  <a:pt x="152" y="297"/>
                  <a:pt x="154" y="294"/>
                  <a:pt x="154" y="291"/>
                </a:cubicBezTo>
                <a:cubicBezTo>
                  <a:pt x="154" y="280"/>
                  <a:pt x="154" y="280"/>
                  <a:pt x="154" y="280"/>
                </a:cubicBezTo>
                <a:cubicBezTo>
                  <a:pt x="154" y="255"/>
                  <a:pt x="154" y="255"/>
                  <a:pt x="154" y="255"/>
                </a:cubicBezTo>
                <a:cubicBezTo>
                  <a:pt x="154" y="226"/>
                  <a:pt x="154" y="226"/>
                  <a:pt x="154" y="226"/>
                </a:cubicBezTo>
                <a:cubicBezTo>
                  <a:pt x="154" y="193"/>
                  <a:pt x="134" y="179"/>
                  <a:pt x="116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9" name="Google Shape;669;p68"/>
          <p:cNvGrpSpPr/>
          <p:nvPr/>
        </p:nvGrpSpPr>
        <p:grpSpPr>
          <a:xfrm>
            <a:off x="5349480" y="1450353"/>
            <a:ext cx="368326" cy="369230"/>
            <a:chOff x="1378" y="455"/>
            <a:chExt cx="408" cy="409"/>
          </a:xfrm>
        </p:grpSpPr>
        <p:sp>
          <p:nvSpPr>
            <p:cNvPr id="670" name="Google Shape;670;p68"/>
            <p:cNvSpPr/>
            <p:nvPr/>
          </p:nvSpPr>
          <p:spPr>
            <a:xfrm>
              <a:off x="1412" y="489"/>
              <a:ext cx="340" cy="341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15" y="230"/>
                  </a:moveTo>
                  <a:cubicBezTo>
                    <a:pt x="52" y="230"/>
                    <a:pt x="0" y="178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0" y="51"/>
                    <a:pt x="230" y="115"/>
                  </a:cubicBezTo>
                  <a:cubicBezTo>
                    <a:pt x="230" y="178"/>
                    <a:pt x="179" y="230"/>
                    <a:pt x="115" y="230"/>
                  </a:cubicBezTo>
                  <a:close/>
                  <a:moveTo>
                    <a:pt x="115" y="12"/>
                  </a:moveTo>
                  <a:cubicBezTo>
                    <a:pt x="59" y="12"/>
                    <a:pt x="12" y="58"/>
                    <a:pt x="12" y="115"/>
                  </a:cubicBezTo>
                  <a:cubicBezTo>
                    <a:pt x="12" y="172"/>
                    <a:pt x="59" y="218"/>
                    <a:pt x="115" y="218"/>
                  </a:cubicBezTo>
                  <a:cubicBezTo>
                    <a:pt x="172" y="218"/>
                    <a:pt x="218" y="172"/>
                    <a:pt x="218" y="115"/>
                  </a:cubicBezTo>
                  <a:cubicBezTo>
                    <a:pt x="218" y="58"/>
                    <a:pt x="172" y="12"/>
                    <a:pt x="115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68"/>
            <p:cNvSpPr/>
            <p:nvPr/>
          </p:nvSpPr>
          <p:spPr>
            <a:xfrm>
              <a:off x="1498" y="574"/>
              <a:ext cx="170" cy="170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57" y="115"/>
                  </a:moveTo>
                  <a:cubicBezTo>
                    <a:pt x="26" y="115"/>
                    <a:pt x="0" y="90"/>
                    <a:pt x="0" y="58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89" y="0"/>
                    <a:pt x="115" y="26"/>
                    <a:pt x="115" y="58"/>
                  </a:cubicBezTo>
                  <a:cubicBezTo>
                    <a:pt x="115" y="90"/>
                    <a:pt x="89" y="115"/>
                    <a:pt x="57" y="115"/>
                  </a:cubicBezTo>
                  <a:close/>
                  <a:moveTo>
                    <a:pt x="57" y="12"/>
                  </a:moveTo>
                  <a:cubicBezTo>
                    <a:pt x="32" y="12"/>
                    <a:pt x="12" y="33"/>
                    <a:pt x="12" y="58"/>
                  </a:cubicBezTo>
                  <a:cubicBezTo>
                    <a:pt x="12" y="83"/>
                    <a:pt x="32" y="103"/>
                    <a:pt x="57" y="103"/>
                  </a:cubicBezTo>
                  <a:cubicBezTo>
                    <a:pt x="83" y="103"/>
                    <a:pt x="103" y="83"/>
                    <a:pt x="103" y="58"/>
                  </a:cubicBezTo>
                  <a:cubicBezTo>
                    <a:pt x="103" y="33"/>
                    <a:pt x="83" y="12"/>
                    <a:pt x="57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68"/>
            <p:cNvSpPr/>
            <p:nvPr/>
          </p:nvSpPr>
          <p:spPr>
            <a:xfrm>
              <a:off x="1573" y="455"/>
              <a:ext cx="18" cy="409"/>
            </a:xfrm>
            <a:custGeom>
              <a:avLst/>
              <a:gdLst/>
              <a:ahLst/>
              <a:cxnLst/>
              <a:rect l="l" t="t" r="r" b="b"/>
              <a:pathLst>
                <a:path w="12" h="276" extrusionOk="0">
                  <a:moveTo>
                    <a:pt x="6" y="276"/>
                  </a:moveTo>
                  <a:cubicBezTo>
                    <a:pt x="3" y="276"/>
                    <a:pt x="0" y="273"/>
                    <a:pt x="0" y="2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270"/>
                    <a:pt x="12" y="270"/>
                    <a:pt x="12" y="270"/>
                  </a:cubicBezTo>
                  <a:cubicBezTo>
                    <a:pt x="12" y="273"/>
                    <a:pt x="10" y="276"/>
                    <a:pt x="6" y="2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8"/>
            <p:cNvSpPr/>
            <p:nvPr/>
          </p:nvSpPr>
          <p:spPr>
            <a:xfrm>
              <a:off x="1378" y="651"/>
              <a:ext cx="408" cy="17"/>
            </a:xfrm>
            <a:custGeom>
              <a:avLst/>
              <a:gdLst/>
              <a:ahLst/>
              <a:cxnLst/>
              <a:rect l="l" t="t" r="r" b="b"/>
              <a:pathLst>
                <a:path w="276" h="12" extrusionOk="0">
                  <a:moveTo>
                    <a:pt x="27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9"/>
                    <a:pt x="274" y="12"/>
                    <a:pt x="27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4" name="Google Shape;674;p68"/>
          <p:cNvGrpSpPr/>
          <p:nvPr/>
        </p:nvGrpSpPr>
        <p:grpSpPr>
          <a:xfrm>
            <a:off x="2500989" y="4120838"/>
            <a:ext cx="361249" cy="360402"/>
            <a:chOff x="348" y="1721"/>
            <a:chExt cx="426" cy="425"/>
          </a:xfrm>
        </p:grpSpPr>
        <p:sp>
          <p:nvSpPr>
            <p:cNvPr id="675" name="Google Shape;675;p68"/>
            <p:cNvSpPr/>
            <p:nvPr/>
          </p:nvSpPr>
          <p:spPr>
            <a:xfrm>
              <a:off x="348" y="1721"/>
              <a:ext cx="373" cy="372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26" y="252"/>
                  </a:moveTo>
                  <a:cubicBezTo>
                    <a:pt x="56" y="252"/>
                    <a:pt x="0" y="195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2" y="56"/>
                    <a:pt x="252" y="126"/>
                  </a:cubicBezTo>
                  <a:cubicBezTo>
                    <a:pt x="252" y="195"/>
                    <a:pt x="195" y="252"/>
                    <a:pt x="126" y="252"/>
                  </a:cubicBezTo>
                  <a:close/>
                  <a:moveTo>
                    <a:pt x="126" y="12"/>
                  </a:moveTo>
                  <a:cubicBezTo>
                    <a:pt x="63" y="12"/>
                    <a:pt x="12" y="63"/>
                    <a:pt x="12" y="126"/>
                  </a:cubicBezTo>
                  <a:cubicBezTo>
                    <a:pt x="12" y="188"/>
                    <a:pt x="63" y="240"/>
                    <a:pt x="126" y="240"/>
                  </a:cubicBezTo>
                  <a:cubicBezTo>
                    <a:pt x="188" y="240"/>
                    <a:pt x="240" y="188"/>
                    <a:pt x="240" y="126"/>
                  </a:cubicBezTo>
                  <a:cubicBezTo>
                    <a:pt x="240" y="63"/>
                    <a:pt x="188" y="12"/>
                    <a:pt x="12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8"/>
            <p:cNvSpPr/>
            <p:nvPr/>
          </p:nvSpPr>
          <p:spPr>
            <a:xfrm>
              <a:off x="650" y="2022"/>
              <a:ext cx="124" cy="124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78" y="84"/>
                  </a:moveTo>
                  <a:cubicBezTo>
                    <a:pt x="76" y="84"/>
                    <a:pt x="75" y="83"/>
                    <a:pt x="73" y="8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4" y="76"/>
                    <a:pt x="84" y="80"/>
                    <a:pt x="82" y="82"/>
                  </a:cubicBezTo>
                  <a:cubicBezTo>
                    <a:pt x="81" y="83"/>
                    <a:pt x="79" y="84"/>
                    <a:pt x="78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8"/>
            <p:cNvSpPr/>
            <p:nvPr/>
          </p:nvSpPr>
          <p:spPr>
            <a:xfrm>
              <a:off x="412" y="1783"/>
              <a:ext cx="244" cy="248"/>
            </a:xfrm>
            <a:custGeom>
              <a:avLst/>
              <a:gdLst/>
              <a:ahLst/>
              <a:cxnLst/>
              <a:rect l="l" t="t" r="r" b="b"/>
              <a:pathLst>
                <a:path w="165" h="168" extrusionOk="0">
                  <a:moveTo>
                    <a:pt x="102" y="168"/>
                  </a:moveTo>
                  <a:cubicBezTo>
                    <a:pt x="66" y="168"/>
                    <a:pt x="66" y="168"/>
                    <a:pt x="66" y="168"/>
                  </a:cubicBezTo>
                  <a:cubicBezTo>
                    <a:pt x="63" y="168"/>
                    <a:pt x="60" y="165"/>
                    <a:pt x="60" y="162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52" y="143"/>
                    <a:pt x="47" y="139"/>
                    <a:pt x="42" y="135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4" y="145"/>
                    <a:pt x="21" y="144"/>
                    <a:pt x="19" y="141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09"/>
                    <a:pt x="0" y="107"/>
                    <a:pt x="0" y="106"/>
                  </a:cubicBezTo>
                  <a:cubicBezTo>
                    <a:pt x="1" y="104"/>
                    <a:pt x="2" y="103"/>
                    <a:pt x="3" y="10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87"/>
                    <a:pt x="16" y="80"/>
                    <a:pt x="17" y="7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2" y="65"/>
                    <a:pt x="1" y="63"/>
                    <a:pt x="0" y="62"/>
                  </a:cubicBezTo>
                  <a:cubicBezTo>
                    <a:pt x="0" y="60"/>
                    <a:pt x="0" y="59"/>
                    <a:pt x="1" y="5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3"/>
                    <a:pt x="25" y="22"/>
                    <a:pt x="27" y="24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7" y="28"/>
                    <a:pt x="52" y="24"/>
                    <a:pt x="60" y="22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2"/>
                    <a:pt x="63" y="0"/>
                    <a:pt x="6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5" y="0"/>
                    <a:pt x="108" y="2"/>
                    <a:pt x="108" y="6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5" y="26"/>
                    <a:pt x="120" y="29"/>
                    <a:pt x="124" y="32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9" y="23"/>
                    <a:pt x="141" y="23"/>
                    <a:pt x="143" y="23"/>
                  </a:cubicBezTo>
                  <a:cubicBezTo>
                    <a:pt x="144" y="24"/>
                    <a:pt x="146" y="25"/>
                    <a:pt x="146" y="2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5" y="59"/>
                    <a:pt x="165" y="60"/>
                    <a:pt x="165" y="62"/>
                  </a:cubicBezTo>
                  <a:cubicBezTo>
                    <a:pt x="165" y="63"/>
                    <a:pt x="164" y="65"/>
                    <a:pt x="162" y="65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80"/>
                    <a:pt x="149" y="87"/>
                    <a:pt x="148" y="94"/>
                  </a:cubicBezTo>
                  <a:cubicBezTo>
                    <a:pt x="162" y="102"/>
                    <a:pt x="162" y="102"/>
                    <a:pt x="162" y="102"/>
                  </a:cubicBezTo>
                  <a:cubicBezTo>
                    <a:pt x="164" y="103"/>
                    <a:pt x="165" y="104"/>
                    <a:pt x="165" y="106"/>
                  </a:cubicBezTo>
                  <a:cubicBezTo>
                    <a:pt x="165" y="107"/>
                    <a:pt x="165" y="109"/>
                    <a:pt x="164" y="11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3"/>
                    <a:pt x="144" y="144"/>
                    <a:pt x="143" y="144"/>
                  </a:cubicBezTo>
                  <a:cubicBezTo>
                    <a:pt x="141" y="144"/>
                    <a:pt x="139" y="144"/>
                    <a:pt x="138" y="143"/>
                  </a:cubicBezTo>
                  <a:cubicBezTo>
                    <a:pt x="124" y="135"/>
                    <a:pt x="124" y="135"/>
                    <a:pt x="124" y="135"/>
                  </a:cubicBezTo>
                  <a:cubicBezTo>
                    <a:pt x="120" y="138"/>
                    <a:pt x="115" y="142"/>
                    <a:pt x="108" y="14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5"/>
                    <a:pt x="105" y="168"/>
                    <a:pt x="102" y="168"/>
                  </a:cubicBezTo>
                  <a:close/>
                  <a:moveTo>
                    <a:pt x="72" y="156"/>
                  </a:moveTo>
                  <a:cubicBezTo>
                    <a:pt x="96" y="156"/>
                    <a:pt x="96" y="156"/>
                    <a:pt x="96" y="156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39"/>
                    <a:pt x="97" y="136"/>
                    <a:pt x="100" y="135"/>
                  </a:cubicBezTo>
                  <a:cubicBezTo>
                    <a:pt x="109" y="131"/>
                    <a:pt x="115" y="127"/>
                    <a:pt x="120" y="123"/>
                  </a:cubicBezTo>
                  <a:cubicBezTo>
                    <a:pt x="122" y="122"/>
                    <a:pt x="125" y="121"/>
                    <a:pt x="127" y="123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38" y="102"/>
                    <a:pt x="138" y="102"/>
                    <a:pt x="138" y="102"/>
                  </a:cubicBezTo>
                  <a:cubicBezTo>
                    <a:pt x="136" y="101"/>
                    <a:pt x="135" y="98"/>
                    <a:pt x="135" y="95"/>
                  </a:cubicBezTo>
                  <a:cubicBezTo>
                    <a:pt x="137" y="87"/>
                    <a:pt x="137" y="80"/>
                    <a:pt x="135" y="72"/>
                  </a:cubicBezTo>
                  <a:cubicBezTo>
                    <a:pt x="135" y="69"/>
                    <a:pt x="136" y="67"/>
                    <a:pt x="138" y="65"/>
                  </a:cubicBezTo>
                  <a:cubicBezTo>
                    <a:pt x="151" y="58"/>
                    <a:pt x="151" y="58"/>
                    <a:pt x="151" y="58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5" y="46"/>
                    <a:pt x="122" y="46"/>
                    <a:pt x="120" y="44"/>
                  </a:cubicBezTo>
                  <a:cubicBezTo>
                    <a:pt x="116" y="40"/>
                    <a:pt x="109" y="36"/>
                    <a:pt x="100" y="32"/>
                  </a:cubicBezTo>
                  <a:cubicBezTo>
                    <a:pt x="97" y="31"/>
                    <a:pt x="96" y="29"/>
                    <a:pt x="96" y="26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9"/>
                    <a:pt x="70" y="32"/>
                    <a:pt x="67" y="32"/>
                  </a:cubicBezTo>
                  <a:cubicBezTo>
                    <a:pt x="57" y="35"/>
                    <a:pt x="53" y="38"/>
                    <a:pt x="47" y="44"/>
                  </a:cubicBezTo>
                  <a:cubicBezTo>
                    <a:pt x="45" y="45"/>
                    <a:pt x="42" y="46"/>
                    <a:pt x="40" y="45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9" y="67"/>
                    <a:pt x="31" y="69"/>
                    <a:pt x="30" y="72"/>
                  </a:cubicBezTo>
                  <a:cubicBezTo>
                    <a:pt x="28" y="80"/>
                    <a:pt x="28" y="88"/>
                    <a:pt x="30" y="95"/>
                  </a:cubicBezTo>
                  <a:cubicBezTo>
                    <a:pt x="31" y="98"/>
                    <a:pt x="29" y="101"/>
                    <a:pt x="27" y="102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1"/>
                    <a:pt x="45" y="122"/>
                    <a:pt x="47" y="123"/>
                  </a:cubicBezTo>
                  <a:cubicBezTo>
                    <a:pt x="53" y="129"/>
                    <a:pt x="57" y="133"/>
                    <a:pt x="67" y="135"/>
                  </a:cubicBezTo>
                  <a:cubicBezTo>
                    <a:pt x="70" y="136"/>
                    <a:pt x="72" y="138"/>
                    <a:pt x="72" y="141"/>
                  </a:cubicBezTo>
                  <a:lnTo>
                    <a:pt x="72" y="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8"/>
            <p:cNvSpPr/>
            <p:nvPr/>
          </p:nvSpPr>
          <p:spPr>
            <a:xfrm>
              <a:off x="490" y="1863"/>
              <a:ext cx="89" cy="88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9" name="Google Shape;679;p68"/>
          <p:cNvGrpSpPr/>
          <p:nvPr/>
        </p:nvGrpSpPr>
        <p:grpSpPr>
          <a:xfrm>
            <a:off x="8219446" y="3225099"/>
            <a:ext cx="359676" cy="368040"/>
            <a:chOff x="1580" y="1910"/>
            <a:chExt cx="387" cy="396"/>
          </a:xfrm>
        </p:grpSpPr>
        <p:sp>
          <p:nvSpPr>
            <p:cNvPr id="680" name="Google Shape;680;p68"/>
            <p:cNvSpPr/>
            <p:nvPr/>
          </p:nvSpPr>
          <p:spPr>
            <a:xfrm>
              <a:off x="1655" y="1982"/>
              <a:ext cx="238" cy="252"/>
            </a:xfrm>
            <a:custGeom>
              <a:avLst/>
              <a:gdLst/>
              <a:ahLst/>
              <a:cxnLst/>
              <a:rect l="l" t="t" r="r" b="b"/>
              <a:pathLst>
                <a:path w="156" h="169" extrusionOk="0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12"/>
                    <a:pt x="22" y="142"/>
                    <a:pt x="54" y="153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54" y="166"/>
                    <a:pt x="56" y="169"/>
                    <a:pt x="60" y="169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9" y="169"/>
                    <a:pt x="102" y="166"/>
                    <a:pt x="102" y="163"/>
                  </a:cubicBezTo>
                  <a:cubicBezTo>
                    <a:pt x="102" y="153"/>
                    <a:pt x="102" y="153"/>
                    <a:pt x="102" y="153"/>
                  </a:cubicBezTo>
                  <a:cubicBezTo>
                    <a:pt x="134" y="142"/>
                    <a:pt x="156" y="112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94" y="142"/>
                  </a:moveTo>
                  <a:cubicBezTo>
                    <a:pt x="92" y="143"/>
                    <a:pt x="90" y="145"/>
                    <a:pt x="90" y="148"/>
                  </a:cubicBezTo>
                  <a:cubicBezTo>
                    <a:pt x="90" y="157"/>
                    <a:pt x="90" y="157"/>
                    <a:pt x="90" y="157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66" y="145"/>
                    <a:pt x="64" y="143"/>
                    <a:pt x="61" y="142"/>
                  </a:cubicBezTo>
                  <a:cubicBezTo>
                    <a:pt x="57" y="141"/>
                    <a:pt x="54" y="140"/>
                    <a:pt x="50" y="138"/>
                  </a:cubicBezTo>
                  <a:cubicBezTo>
                    <a:pt x="54" y="136"/>
                    <a:pt x="59" y="135"/>
                    <a:pt x="63" y="133"/>
                  </a:cubicBezTo>
                  <a:cubicBezTo>
                    <a:pt x="65" y="132"/>
                    <a:pt x="67" y="130"/>
                    <a:pt x="67" y="127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08"/>
                    <a:pt x="65" y="106"/>
                    <a:pt x="63" y="105"/>
                  </a:cubicBezTo>
                  <a:cubicBezTo>
                    <a:pt x="63" y="105"/>
                    <a:pt x="58" y="102"/>
                    <a:pt x="58" y="89"/>
                  </a:cubicBezTo>
                  <a:cubicBezTo>
                    <a:pt x="58" y="86"/>
                    <a:pt x="56" y="84"/>
                    <a:pt x="54" y="84"/>
                  </a:cubicBezTo>
                  <a:cubicBezTo>
                    <a:pt x="53" y="83"/>
                    <a:pt x="52" y="80"/>
                    <a:pt x="53" y="78"/>
                  </a:cubicBezTo>
                  <a:cubicBezTo>
                    <a:pt x="56" y="78"/>
                    <a:pt x="58" y="75"/>
                    <a:pt x="58" y="72"/>
                  </a:cubicBezTo>
                  <a:cubicBezTo>
                    <a:pt x="58" y="71"/>
                    <a:pt x="58" y="69"/>
                    <a:pt x="56" y="67"/>
                  </a:cubicBezTo>
                  <a:cubicBezTo>
                    <a:pt x="54" y="60"/>
                    <a:pt x="53" y="58"/>
                    <a:pt x="53" y="57"/>
                  </a:cubicBezTo>
                  <a:cubicBezTo>
                    <a:pt x="54" y="57"/>
                    <a:pt x="54" y="57"/>
                    <a:pt x="55" y="57"/>
                  </a:cubicBezTo>
                  <a:cubicBezTo>
                    <a:pt x="58" y="58"/>
                    <a:pt x="61" y="56"/>
                    <a:pt x="62" y="53"/>
                  </a:cubicBezTo>
                  <a:cubicBezTo>
                    <a:pt x="63" y="48"/>
                    <a:pt x="72" y="44"/>
                    <a:pt x="82" y="44"/>
                  </a:cubicBezTo>
                  <a:cubicBezTo>
                    <a:pt x="92" y="44"/>
                    <a:pt x="100" y="48"/>
                    <a:pt x="102" y="53"/>
                  </a:cubicBezTo>
                  <a:cubicBezTo>
                    <a:pt x="103" y="58"/>
                    <a:pt x="100" y="64"/>
                    <a:pt x="99" y="67"/>
                  </a:cubicBezTo>
                  <a:cubicBezTo>
                    <a:pt x="98" y="69"/>
                    <a:pt x="97" y="71"/>
                    <a:pt x="97" y="72"/>
                  </a:cubicBezTo>
                  <a:cubicBezTo>
                    <a:pt x="97" y="75"/>
                    <a:pt x="100" y="78"/>
                    <a:pt x="102" y="78"/>
                  </a:cubicBezTo>
                  <a:cubicBezTo>
                    <a:pt x="103" y="78"/>
                    <a:pt x="103" y="79"/>
                    <a:pt x="103" y="79"/>
                  </a:cubicBezTo>
                  <a:cubicBezTo>
                    <a:pt x="103" y="81"/>
                    <a:pt x="102" y="82"/>
                    <a:pt x="102" y="83"/>
                  </a:cubicBezTo>
                  <a:cubicBezTo>
                    <a:pt x="99" y="84"/>
                    <a:pt x="97" y="86"/>
                    <a:pt x="97" y="89"/>
                  </a:cubicBezTo>
                  <a:cubicBezTo>
                    <a:pt x="97" y="101"/>
                    <a:pt x="93" y="104"/>
                    <a:pt x="92" y="105"/>
                  </a:cubicBezTo>
                  <a:cubicBezTo>
                    <a:pt x="90" y="106"/>
                    <a:pt x="89" y="108"/>
                    <a:pt x="89" y="110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89" y="130"/>
                    <a:pt x="90" y="132"/>
                    <a:pt x="92" y="133"/>
                  </a:cubicBezTo>
                  <a:cubicBezTo>
                    <a:pt x="97" y="135"/>
                    <a:pt x="101" y="136"/>
                    <a:pt x="105" y="138"/>
                  </a:cubicBezTo>
                  <a:cubicBezTo>
                    <a:pt x="102" y="140"/>
                    <a:pt x="98" y="141"/>
                    <a:pt x="94" y="142"/>
                  </a:cubicBezTo>
                  <a:close/>
                  <a:moveTo>
                    <a:pt x="118" y="131"/>
                  </a:moveTo>
                  <a:cubicBezTo>
                    <a:pt x="112" y="128"/>
                    <a:pt x="106" y="126"/>
                    <a:pt x="100" y="123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4" y="111"/>
                    <a:pt x="108" y="105"/>
                    <a:pt x="109" y="93"/>
                  </a:cubicBezTo>
                  <a:cubicBezTo>
                    <a:pt x="112" y="90"/>
                    <a:pt x="114" y="85"/>
                    <a:pt x="114" y="80"/>
                  </a:cubicBezTo>
                  <a:cubicBezTo>
                    <a:pt x="114" y="76"/>
                    <a:pt x="114" y="74"/>
                    <a:pt x="112" y="71"/>
                  </a:cubicBezTo>
                  <a:cubicBezTo>
                    <a:pt x="112" y="71"/>
                    <a:pt x="111" y="70"/>
                    <a:pt x="111" y="69"/>
                  </a:cubicBezTo>
                  <a:cubicBezTo>
                    <a:pt x="113" y="65"/>
                    <a:pt x="115" y="57"/>
                    <a:pt x="113" y="50"/>
                  </a:cubicBezTo>
                  <a:cubicBezTo>
                    <a:pt x="110" y="37"/>
                    <a:pt x="94" y="33"/>
                    <a:pt x="82" y="33"/>
                  </a:cubicBezTo>
                  <a:cubicBezTo>
                    <a:pt x="71" y="33"/>
                    <a:pt x="58" y="36"/>
                    <a:pt x="53" y="45"/>
                  </a:cubicBezTo>
                  <a:cubicBezTo>
                    <a:pt x="49" y="45"/>
                    <a:pt x="46" y="46"/>
                    <a:pt x="44" y="49"/>
                  </a:cubicBezTo>
                  <a:cubicBezTo>
                    <a:pt x="39" y="55"/>
                    <a:pt x="42" y="64"/>
                    <a:pt x="45" y="69"/>
                  </a:cubicBezTo>
                  <a:cubicBezTo>
                    <a:pt x="44" y="70"/>
                    <a:pt x="44" y="71"/>
                    <a:pt x="43" y="71"/>
                  </a:cubicBezTo>
                  <a:cubicBezTo>
                    <a:pt x="42" y="74"/>
                    <a:pt x="41" y="77"/>
                    <a:pt x="41" y="80"/>
                  </a:cubicBezTo>
                  <a:cubicBezTo>
                    <a:pt x="41" y="85"/>
                    <a:pt x="43" y="90"/>
                    <a:pt x="46" y="93"/>
                  </a:cubicBezTo>
                  <a:cubicBezTo>
                    <a:pt x="47" y="105"/>
                    <a:pt x="51" y="111"/>
                    <a:pt x="55" y="114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49" y="126"/>
                    <a:pt x="43" y="128"/>
                    <a:pt x="38" y="131"/>
                  </a:cubicBezTo>
                  <a:cubicBezTo>
                    <a:pt x="22" y="119"/>
                    <a:pt x="12" y="100"/>
                    <a:pt x="12" y="78"/>
                  </a:cubicBezTo>
                  <a:cubicBezTo>
                    <a:pt x="12" y="42"/>
                    <a:pt x="41" y="12"/>
                    <a:pt x="78" y="12"/>
                  </a:cubicBezTo>
                  <a:cubicBezTo>
                    <a:pt x="114" y="12"/>
                    <a:pt x="144" y="42"/>
                    <a:pt x="144" y="78"/>
                  </a:cubicBezTo>
                  <a:cubicBezTo>
                    <a:pt x="144" y="100"/>
                    <a:pt x="134" y="119"/>
                    <a:pt x="118" y="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8"/>
            <p:cNvSpPr/>
            <p:nvPr/>
          </p:nvSpPr>
          <p:spPr>
            <a:xfrm>
              <a:off x="1756" y="2288"/>
              <a:ext cx="36" cy="18"/>
            </a:xfrm>
            <a:custGeom>
              <a:avLst/>
              <a:gdLst/>
              <a:ahLst/>
              <a:cxnLst/>
              <a:rect l="l" t="t" r="r" b="b"/>
              <a:pathLst>
                <a:path w="24" h="12" extrusionOk="0">
                  <a:moveTo>
                    <a:pt x="1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2"/>
                    <a:pt x="24" y="9"/>
                    <a:pt x="24" y="6"/>
                  </a:cubicBezTo>
                  <a:cubicBezTo>
                    <a:pt x="24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8"/>
            <p:cNvSpPr/>
            <p:nvPr/>
          </p:nvSpPr>
          <p:spPr>
            <a:xfrm>
              <a:off x="1737" y="2252"/>
              <a:ext cx="74" cy="18"/>
            </a:xfrm>
            <a:custGeom>
              <a:avLst/>
              <a:gdLst/>
              <a:ahLst/>
              <a:cxnLst/>
              <a:rect l="l" t="t" r="r" b="b"/>
              <a:pathLst>
                <a:path w="48" h="12" extrusionOk="0">
                  <a:moveTo>
                    <a:pt x="4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5" y="12"/>
                    <a:pt x="48" y="9"/>
                    <a:pt x="48" y="6"/>
                  </a:cubicBezTo>
                  <a:cubicBezTo>
                    <a:pt x="48" y="2"/>
                    <a:pt x="45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8"/>
            <p:cNvSpPr/>
            <p:nvPr/>
          </p:nvSpPr>
          <p:spPr>
            <a:xfrm>
              <a:off x="1765" y="1910"/>
              <a:ext cx="18" cy="54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6" y="36"/>
                  </a:moveTo>
                  <a:cubicBezTo>
                    <a:pt x="9" y="36"/>
                    <a:pt x="12" y="34"/>
                    <a:pt x="12" y="3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2" y="36"/>
                    <a:pt x="6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8"/>
            <p:cNvSpPr/>
            <p:nvPr/>
          </p:nvSpPr>
          <p:spPr>
            <a:xfrm>
              <a:off x="1912" y="2089"/>
              <a:ext cx="55" cy="18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10"/>
                    <a:pt x="36" y="6"/>
                  </a:cubicBezTo>
                  <a:cubicBezTo>
                    <a:pt x="36" y="3"/>
                    <a:pt x="33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8"/>
            <p:cNvSpPr/>
            <p:nvPr/>
          </p:nvSpPr>
          <p:spPr>
            <a:xfrm>
              <a:off x="1580" y="2089"/>
              <a:ext cx="55" cy="18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4" y="12"/>
                    <a:pt x="36" y="10"/>
                    <a:pt x="36" y="6"/>
                  </a:cubicBezTo>
                  <a:cubicBezTo>
                    <a:pt x="36" y="3"/>
                    <a:pt x="34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8"/>
            <p:cNvSpPr/>
            <p:nvPr/>
          </p:nvSpPr>
          <p:spPr>
            <a:xfrm>
              <a:off x="1621" y="1949"/>
              <a:ext cx="58" cy="57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27" y="37"/>
                  </a:moveTo>
                  <a:cubicBezTo>
                    <a:pt x="29" y="38"/>
                    <a:pt x="30" y="38"/>
                    <a:pt x="32" y="38"/>
                  </a:cubicBezTo>
                  <a:cubicBezTo>
                    <a:pt x="33" y="38"/>
                    <a:pt x="35" y="38"/>
                    <a:pt x="36" y="37"/>
                  </a:cubicBezTo>
                  <a:cubicBezTo>
                    <a:pt x="38" y="34"/>
                    <a:pt x="38" y="31"/>
                    <a:pt x="36" y="2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9"/>
                    <a:pt x="2" y="11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8"/>
            <p:cNvSpPr/>
            <p:nvPr/>
          </p:nvSpPr>
          <p:spPr>
            <a:xfrm>
              <a:off x="1867" y="1949"/>
              <a:ext cx="60" cy="57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7" y="38"/>
                  </a:moveTo>
                  <a:cubicBezTo>
                    <a:pt x="8" y="38"/>
                    <a:pt x="10" y="38"/>
                    <a:pt x="11" y="37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9" y="9"/>
                    <a:pt x="39" y="5"/>
                    <a:pt x="36" y="3"/>
                  </a:cubicBezTo>
                  <a:cubicBezTo>
                    <a:pt x="34" y="0"/>
                    <a:pt x="30" y="0"/>
                    <a:pt x="28" y="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31"/>
                    <a:pt x="0" y="34"/>
                    <a:pt x="2" y="37"/>
                  </a:cubicBezTo>
                  <a:cubicBezTo>
                    <a:pt x="4" y="38"/>
                    <a:pt x="5" y="38"/>
                    <a:pt x="7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8" name="Google Shape;688;p68"/>
          <p:cNvGrpSpPr/>
          <p:nvPr/>
        </p:nvGrpSpPr>
        <p:grpSpPr>
          <a:xfrm>
            <a:off x="6300083" y="1442308"/>
            <a:ext cx="385322" cy="385320"/>
            <a:chOff x="6721" y="600"/>
            <a:chExt cx="426" cy="426"/>
          </a:xfrm>
        </p:grpSpPr>
        <p:sp>
          <p:nvSpPr>
            <p:cNvPr id="689" name="Google Shape;689;p68"/>
            <p:cNvSpPr/>
            <p:nvPr/>
          </p:nvSpPr>
          <p:spPr>
            <a:xfrm>
              <a:off x="6721" y="600"/>
              <a:ext cx="426" cy="4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288"/>
                  </a:moveTo>
                  <a:cubicBezTo>
                    <a:pt x="65" y="288"/>
                    <a:pt x="0" y="224"/>
                    <a:pt x="0" y="144"/>
                  </a:cubicBezTo>
                  <a:cubicBezTo>
                    <a:pt x="0" y="65"/>
                    <a:pt x="65" y="0"/>
                    <a:pt x="144" y="0"/>
                  </a:cubicBezTo>
                  <a:cubicBezTo>
                    <a:pt x="224" y="0"/>
                    <a:pt x="288" y="65"/>
                    <a:pt x="288" y="144"/>
                  </a:cubicBezTo>
                  <a:cubicBezTo>
                    <a:pt x="288" y="148"/>
                    <a:pt x="286" y="150"/>
                    <a:pt x="282" y="150"/>
                  </a:cubicBezTo>
                  <a:cubicBezTo>
                    <a:pt x="279" y="150"/>
                    <a:pt x="276" y="148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2" y="12"/>
                    <a:pt x="12" y="71"/>
                    <a:pt x="12" y="144"/>
                  </a:cubicBezTo>
                  <a:cubicBezTo>
                    <a:pt x="12" y="217"/>
                    <a:pt x="72" y="276"/>
                    <a:pt x="144" y="276"/>
                  </a:cubicBezTo>
                  <a:cubicBezTo>
                    <a:pt x="160" y="276"/>
                    <a:pt x="175" y="274"/>
                    <a:pt x="190" y="268"/>
                  </a:cubicBezTo>
                  <a:cubicBezTo>
                    <a:pt x="193" y="267"/>
                    <a:pt x="196" y="269"/>
                    <a:pt x="198" y="272"/>
                  </a:cubicBezTo>
                  <a:cubicBezTo>
                    <a:pt x="199" y="275"/>
                    <a:pt x="197" y="278"/>
                    <a:pt x="194" y="280"/>
                  </a:cubicBezTo>
                  <a:cubicBezTo>
                    <a:pt x="178" y="285"/>
                    <a:pt x="161" y="288"/>
                    <a:pt x="144" y="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8"/>
            <p:cNvSpPr/>
            <p:nvPr/>
          </p:nvSpPr>
          <p:spPr>
            <a:xfrm>
              <a:off x="6987" y="813"/>
              <a:ext cx="160" cy="213"/>
            </a:xfrm>
            <a:custGeom>
              <a:avLst/>
              <a:gdLst/>
              <a:ahLst/>
              <a:cxnLst/>
              <a:rect l="l" t="t" r="r" b="b"/>
              <a:pathLst>
                <a:path w="108" h="144" extrusionOk="0">
                  <a:moveTo>
                    <a:pt x="54" y="144"/>
                  </a:moveTo>
                  <a:cubicBezTo>
                    <a:pt x="53" y="144"/>
                    <a:pt x="51" y="143"/>
                    <a:pt x="50" y="142"/>
                  </a:cubicBezTo>
                  <a:cubicBezTo>
                    <a:pt x="45" y="136"/>
                    <a:pt x="0" y="82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2"/>
                    <a:pt x="64" y="136"/>
                    <a:pt x="59" y="142"/>
                  </a:cubicBezTo>
                  <a:cubicBezTo>
                    <a:pt x="58" y="143"/>
                    <a:pt x="56" y="144"/>
                    <a:pt x="54" y="144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2"/>
                    <a:pt x="40" y="110"/>
                    <a:pt x="54" y="129"/>
                  </a:cubicBezTo>
                  <a:cubicBezTo>
                    <a:pt x="69" y="110"/>
                    <a:pt x="96" y="72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8"/>
            <p:cNvSpPr/>
            <p:nvPr/>
          </p:nvSpPr>
          <p:spPr>
            <a:xfrm>
              <a:off x="7032" y="857"/>
              <a:ext cx="71" cy="71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8"/>
                    <a:pt x="12" y="24"/>
                  </a:cubicBezTo>
                  <a:cubicBezTo>
                    <a:pt x="12" y="31"/>
                    <a:pt x="18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8"/>
            <p:cNvSpPr/>
            <p:nvPr/>
          </p:nvSpPr>
          <p:spPr>
            <a:xfrm>
              <a:off x="6792" y="607"/>
              <a:ext cx="213" cy="313"/>
            </a:xfrm>
            <a:custGeom>
              <a:avLst/>
              <a:gdLst/>
              <a:ahLst/>
              <a:cxnLst/>
              <a:rect l="l" t="t" r="r" b="b"/>
              <a:pathLst>
                <a:path w="144" h="211" extrusionOk="0">
                  <a:moveTo>
                    <a:pt x="66" y="211"/>
                  </a:moveTo>
                  <a:cubicBezTo>
                    <a:pt x="63" y="211"/>
                    <a:pt x="60" y="209"/>
                    <a:pt x="60" y="205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0" y="130"/>
                    <a:pt x="0" y="127"/>
                    <a:pt x="1" y="124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0"/>
                    <a:pt x="31" y="79"/>
                    <a:pt x="33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79" y="41"/>
                    <a:pt x="78" y="39"/>
                    <a:pt x="78" y="37"/>
                  </a:cubicBezTo>
                  <a:cubicBezTo>
                    <a:pt x="79" y="35"/>
                    <a:pt x="80" y="33"/>
                    <a:pt x="81" y="3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0" y="1"/>
                    <a:pt x="142" y="4"/>
                  </a:cubicBezTo>
                  <a:cubicBezTo>
                    <a:pt x="144" y="7"/>
                    <a:pt x="143" y="11"/>
                    <a:pt x="140" y="12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7" y="45"/>
                    <a:pt x="108" y="47"/>
                    <a:pt x="108" y="49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08" y="89"/>
                    <a:pt x="106" y="91"/>
                    <a:pt x="102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2" y="172"/>
                    <a:pt x="72" y="173"/>
                    <a:pt x="72" y="175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9"/>
                    <a:pt x="70" y="211"/>
                    <a:pt x="66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68"/>
            <p:cNvSpPr/>
            <p:nvPr/>
          </p:nvSpPr>
          <p:spPr>
            <a:xfrm>
              <a:off x="6983" y="665"/>
              <a:ext cx="112" cy="108"/>
            </a:xfrm>
            <a:custGeom>
              <a:avLst/>
              <a:gdLst/>
              <a:ahLst/>
              <a:cxnLst/>
              <a:rect l="l" t="t" r="r" b="b"/>
              <a:pathLst>
                <a:path w="76" h="73" extrusionOk="0">
                  <a:moveTo>
                    <a:pt x="6" y="73"/>
                  </a:moveTo>
                  <a:cubicBezTo>
                    <a:pt x="5" y="73"/>
                    <a:pt x="3" y="73"/>
                    <a:pt x="2" y="71"/>
                  </a:cubicBezTo>
                  <a:cubicBezTo>
                    <a:pt x="0" y="69"/>
                    <a:pt x="0" y="65"/>
                    <a:pt x="2" y="6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1"/>
                    <a:pt x="26" y="40"/>
                    <a:pt x="27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6" y="2"/>
                    <a:pt x="69" y="0"/>
                    <a:pt x="72" y="2"/>
                  </a:cubicBezTo>
                  <a:cubicBezTo>
                    <a:pt x="75" y="4"/>
                    <a:pt x="76" y="7"/>
                    <a:pt x="75" y="10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3" y="51"/>
                    <a:pt x="51" y="52"/>
                    <a:pt x="48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3"/>
                    <a:pt x="8" y="73"/>
                    <a:pt x="6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4" name="Google Shape;694;p68"/>
          <p:cNvSpPr txBox="1"/>
          <p:nvPr/>
        </p:nvSpPr>
        <p:spPr>
          <a:xfrm>
            <a:off x="3549015" y="156019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lt1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9"/>
          <p:cNvSpPr txBox="1">
            <a:spLocks noGrp="1"/>
          </p:cNvSpPr>
          <p:nvPr>
            <p:ph type="subTitle" idx="1"/>
          </p:nvPr>
        </p:nvSpPr>
        <p:spPr>
          <a:xfrm>
            <a:off x="1168525" y="3064775"/>
            <a:ext cx="318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69"/>
          <p:cNvSpPr txBox="1">
            <a:spLocks noGrp="1"/>
          </p:cNvSpPr>
          <p:nvPr>
            <p:ph type="subTitle" idx="2"/>
          </p:nvPr>
        </p:nvSpPr>
        <p:spPr>
          <a:xfrm>
            <a:off x="1168525" y="3637475"/>
            <a:ext cx="318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69"/>
          <p:cNvSpPr txBox="1">
            <a:spLocks noGrp="1"/>
          </p:cNvSpPr>
          <p:nvPr>
            <p:ph type="subTitle" idx="3"/>
          </p:nvPr>
        </p:nvSpPr>
        <p:spPr>
          <a:xfrm>
            <a:off x="1168525" y="4210175"/>
            <a:ext cx="318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9" name="Google Shape;699;p69"/>
          <p:cNvSpPr txBox="1">
            <a:spLocks noGrp="1"/>
          </p:cNvSpPr>
          <p:nvPr>
            <p:ph type="title"/>
          </p:nvPr>
        </p:nvSpPr>
        <p:spPr>
          <a:xfrm>
            <a:off x="457200" y="136172"/>
            <a:ext cx="6090000" cy="2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700" name="Google Shape;700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marR="0" lvl="0" indent="0" algn="r"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ey Message Mid Purple">
  <p:cSld name="Key Message Mid Purple">
    <p:bg>
      <p:bgPr>
        <a:solidFill>
          <a:schemeClr val="accent2"/>
        </a:soli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1"/>
          <p:cNvSpPr txBox="1">
            <a:spLocks noGrp="1"/>
          </p:cNvSpPr>
          <p:nvPr>
            <p:ph type="title"/>
          </p:nvPr>
        </p:nvSpPr>
        <p:spPr>
          <a:xfrm>
            <a:off x="1325880" y="1511944"/>
            <a:ext cx="6492240" cy="211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708" name="Google Shape;708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9076" y="4578982"/>
            <a:ext cx="143315" cy="151746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71"/>
          <p:cNvSpPr txBox="1"/>
          <p:nvPr/>
        </p:nvSpPr>
        <p:spPr>
          <a:xfrm>
            <a:off x="0" y="-193431"/>
            <a:ext cx="4572000" cy="19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Format Background… &gt; Solid fill &gt; Change to Dark Purple (Accent 3), Mid Purple (Accent 2) or Core Purple (Accent 1)</a:t>
            </a:r>
            <a:endParaRPr sz="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71"/>
          <p:cNvSpPr txBox="1"/>
          <p:nvPr/>
        </p:nvSpPr>
        <p:spPr>
          <a:xfrm>
            <a:off x="5945945" y="4578654"/>
            <a:ext cx="2334082" cy="15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2021 Accenture. All rights reserved.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71"/>
          <p:cNvSpPr txBox="1">
            <a:spLocks noGrp="1"/>
          </p:cNvSpPr>
          <p:nvPr>
            <p:ph type="sldNum" idx="12"/>
          </p:nvPr>
        </p:nvSpPr>
        <p:spPr>
          <a:xfrm>
            <a:off x="8280026" y="4574846"/>
            <a:ext cx="285751" cy="15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with Image - Gradient Core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72"/>
          <p:cNvSpPr>
            <a:spLocks noGrp="1"/>
          </p:cNvSpPr>
          <p:nvPr>
            <p:ph type="pic" idx="2"/>
          </p:nvPr>
        </p:nvSpPr>
        <p:spPr>
          <a:xfrm>
            <a:off x="5143500" y="285750"/>
            <a:ext cx="3714750" cy="4277486"/>
          </a:xfrm>
          <a:prstGeom prst="rect">
            <a:avLst/>
          </a:prstGeom>
          <a:noFill/>
          <a:ln>
            <a:noFill/>
          </a:ln>
        </p:spPr>
      </p:sp>
      <p:sp>
        <p:nvSpPr>
          <p:cNvPr id="715" name="Google Shape;715;p72"/>
          <p:cNvSpPr txBox="1">
            <a:spLocks noGrp="1"/>
          </p:cNvSpPr>
          <p:nvPr>
            <p:ph type="title"/>
          </p:nvPr>
        </p:nvSpPr>
        <p:spPr>
          <a:xfrm>
            <a:off x="857251" y="285750"/>
            <a:ext cx="3714749" cy="293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72"/>
          <p:cNvSpPr txBox="1">
            <a:spLocks noGrp="1"/>
          </p:cNvSpPr>
          <p:nvPr>
            <p:ph type="body" idx="1"/>
          </p:nvPr>
        </p:nvSpPr>
        <p:spPr>
          <a:xfrm>
            <a:off x="857250" y="3457574"/>
            <a:ext cx="3714750" cy="110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marL="4114800" lvl="8" indent="-228600" algn="l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076" y="4578982"/>
            <a:ext cx="143315" cy="151746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2"/>
          <p:cNvSpPr txBox="1"/>
          <p:nvPr/>
        </p:nvSpPr>
        <p:spPr>
          <a:xfrm>
            <a:off x="5945945" y="4578654"/>
            <a:ext cx="2334082" cy="15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2021 Accenture. All rights reserved.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72"/>
          <p:cNvSpPr txBox="1">
            <a:spLocks noGrp="1"/>
          </p:cNvSpPr>
          <p:nvPr>
            <p:ph type="sldNum" idx="12"/>
          </p:nvPr>
        </p:nvSpPr>
        <p:spPr>
          <a:xfrm>
            <a:off x="8280026" y="4574846"/>
            <a:ext cx="285751" cy="15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0">
          <p15:clr>
            <a:srgbClr val="5ACBF0"/>
          </p15:clr>
        </p15:guide>
        <p15:guide id="2" orient="horz" pos="217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yellow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1104300" y="2276100"/>
            <a:ext cx="6935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Kalam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2" name="Google Shape;32;p8"/>
          <p:cNvSpPr txBox="1"/>
          <p:nvPr/>
        </p:nvSpPr>
        <p:spPr>
          <a:xfrm>
            <a:off x="3593400" y="128382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chemeClr val="accent3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tings Slide - GTS">
  <p:cSld name="Greetings Slide - GTS">
    <p:bg>
      <p:bgPr>
        <a:solidFill>
          <a:schemeClr val="accent2"/>
        </a:solid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3"/>
          <p:cNvSpPr txBox="1">
            <a:spLocks noGrp="1"/>
          </p:cNvSpPr>
          <p:nvPr>
            <p:ph type="title"/>
          </p:nvPr>
        </p:nvSpPr>
        <p:spPr>
          <a:xfrm>
            <a:off x="1931718" y="1738705"/>
            <a:ext cx="5280565" cy="166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722" name="Google Shape;722;p73" descr="A picture containing card, drawing, crosswalk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20455" y="4032173"/>
            <a:ext cx="503089" cy="532683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3"/>
          <p:cNvSpPr txBox="1"/>
          <p:nvPr/>
        </p:nvSpPr>
        <p:spPr>
          <a:xfrm>
            <a:off x="0" y="-193431"/>
            <a:ext cx="4572000" cy="19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Format Background… &gt; Picture or texture fill &gt; Set to one of the dark or mid gradient options</a:t>
            </a:r>
            <a:endParaRPr sz="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red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1104300" y="2276100"/>
            <a:ext cx="6935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6" name="Google Shape;36;p9"/>
          <p:cNvSpPr txBox="1"/>
          <p:nvPr/>
        </p:nvSpPr>
        <p:spPr>
          <a:xfrm>
            <a:off x="3593400" y="99212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chemeClr val="accent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blue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1104300" y="2276100"/>
            <a:ext cx="6935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5334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Kalam"/>
              <a:buChar char="▸"/>
              <a:defRPr sz="4800" i="1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L="914400" lvl="1" indent="-533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Kalam"/>
              <a:buChar char="○"/>
              <a:defRPr sz="4800" i="1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L="1371600" lvl="2" indent="-533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Kalam"/>
              <a:buChar char="■"/>
              <a:defRPr sz="4800" i="1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L="1828800" lvl="3" indent="-533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Kalam"/>
              <a:buChar char="●"/>
              <a:defRPr sz="4800" i="1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L="2286000" lvl="4" indent="-533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Kalam"/>
              <a:buChar char="○"/>
              <a:defRPr sz="4800" i="1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L="2743200" lvl="5" indent="-533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Kalam"/>
              <a:buChar char="■"/>
              <a:defRPr sz="4800" i="1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L="3200400" lvl="6" indent="-533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Kalam"/>
              <a:buChar char="●"/>
              <a:defRPr sz="4800" i="1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L="3657600" lvl="7" indent="-533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Kalam"/>
              <a:buChar char="○"/>
              <a:defRPr sz="4800" i="1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L="4114800" lvl="8" indent="-533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Kalam"/>
              <a:buChar char="■"/>
              <a:defRPr sz="4800" i="1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40" name="Google Shape;40;p10"/>
          <p:cNvSpPr txBox="1"/>
          <p:nvPr/>
        </p:nvSpPr>
        <p:spPr>
          <a:xfrm>
            <a:off x="3593400" y="128382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chemeClr val="accent5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9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40.xml"/><Relationship Id="rId34" Type="http://schemas.openxmlformats.org/officeDocument/2006/relationships/slideLayout" Target="../slideLayouts/slideLayout53.xml"/><Relationship Id="rId42" Type="http://schemas.openxmlformats.org/officeDocument/2006/relationships/slideLayout" Target="../slideLayouts/slideLayout61.xml"/><Relationship Id="rId47" Type="http://schemas.openxmlformats.org/officeDocument/2006/relationships/slideLayout" Target="../slideLayouts/slideLayout66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51.xml"/><Relationship Id="rId37" Type="http://schemas.openxmlformats.org/officeDocument/2006/relationships/slideLayout" Target="../slideLayouts/slideLayout56.xml"/><Relationship Id="rId40" Type="http://schemas.openxmlformats.org/officeDocument/2006/relationships/slideLayout" Target="../slideLayouts/slideLayout59.xml"/><Relationship Id="rId45" Type="http://schemas.openxmlformats.org/officeDocument/2006/relationships/slideLayout" Target="../slideLayouts/slideLayout64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55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50.xml"/><Relationship Id="rId44" Type="http://schemas.openxmlformats.org/officeDocument/2006/relationships/slideLayout" Target="../slideLayouts/slideLayout6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54.xml"/><Relationship Id="rId43" Type="http://schemas.openxmlformats.org/officeDocument/2006/relationships/slideLayout" Target="../slideLayouts/slideLayout62.xml"/><Relationship Id="rId48" Type="http://schemas.openxmlformats.org/officeDocument/2006/relationships/slideLayout" Target="../slideLayouts/slideLayout67.xml"/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52.xml"/><Relationship Id="rId38" Type="http://schemas.openxmlformats.org/officeDocument/2006/relationships/slideLayout" Target="../slideLayouts/slideLayout57.xml"/><Relationship Id="rId4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60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4157100" y="4668175"/>
            <a:ext cx="829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Kalam Light"/>
                <a:ea typeface="Kalam Light"/>
                <a:cs typeface="Kalam Light"/>
                <a:sym typeface="Kalam Light"/>
              </a:rPr>
              <a:t>@yaradhye</a:t>
            </a:r>
            <a:endParaRPr sz="1100">
              <a:solidFill>
                <a:schemeClr val="dk2"/>
              </a:solidFill>
              <a:latin typeface="Kalam Light"/>
              <a:ea typeface="Kalam Light"/>
              <a:cs typeface="Kalam Light"/>
              <a:sym typeface="Kalam Light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lam"/>
              <a:buNone/>
              <a:defRPr sz="2400" b="1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11700" y="1200150"/>
            <a:ext cx="7320600" cy="3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chemeClr val="dk2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>
              <a:buNone/>
              <a:defRPr sz="1200">
                <a:solidFill>
                  <a:schemeClr val="dk2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 algn="ctr">
              <a:buNone/>
              <a:defRPr sz="1200">
                <a:solidFill>
                  <a:schemeClr val="dk2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 algn="ctr">
              <a:buNone/>
              <a:defRPr sz="1200">
                <a:solidFill>
                  <a:schemeClr val="dk2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 algn="ctr">
              <a:buNone/>
              <a:defRPr sz="1200">
                <a:solidFill>
                  <a:schemeClr val="dk2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 algn="ctr">
              <a:buNone/>
              <a:defRPr sz="1200">
                <a:solidFill>
                  <a:schemeClr val="dk2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 algn="ctr">
              <a:buNone/>
              <a:defRPr sz="1200">
                <a:solidFill>
                  <a:schemeClr val="dk2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 algn="ctr">
              <a:buNone/>
              <a:defRPr sz="1200">
                <a:solidFill>
                  <a:schemeClr val="dk2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 algn="ctr">
              <a:buNone/>
              <a:defRPr sz="1200">
                <a:solidFill>
                  <a:schemeClr val="dk2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285750" y="285751"/>
            <a:ext cx="8572500" cy="737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>
            <a:off x="285751" y="4889257"/>
            <a:ext cx="4286249" cy="15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629651" y="4889257"/>
            <a:ext cx="289283" cy="15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285750" y="1457324"/>
            <a:ext cx="8572500" cy="317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  <p:sldLayoutId id="2147483697" r:id="rId31"/>
    <p:sldLayoutId id="2147483698" r:id="rId32"/>
    <p:sldLayoutId id="2147483699" r:id="rId33"/>
    <p:sldLayoutId id="2147483700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708" r:id="rId42"/>
    <p:sldLayoutId id="2147483709" r:id="rId43"/>
    <p:sldLayoutId id="2147483710" r:id="rId44"/>
    <p:sldLayoutId id="2147483711" r:id="rId45"/>
    <p:sldLayoutId id="2147483712" r:id="rId46"/>
    <p:sldLayoutId id="2147483713" r:id="rId47"/>
    <p:sldLayoutId id="2147483714" r:id="rId4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18">
          <p15:clr>
            <a:srgbClr val="F26B43"/>
          </p15:clr>
        </p15:guide>
        <p15:guide id="2" pos="4230">
          <p15:clr>
            <a:srgbClr val="F26B43"/>
          </p15:clr>
        </p15:guide>
        <p15:guide id="3">
          <p15:clr>
            <a:srgbClr val="F26B43"/>
          </p15:clr>
        </p15:guide>
        <p15:guide id="4" orient="horz" pos="180">
          <p15:clr>
            <a:srgbClr val="F26B43"/>
          </p15:clr>
        </p15:guide>
        <p15:guide id="5" orient="horz">
          <p15:clr>
            <a:srgbClr val="F26B43"/>
          </p15:clr>
        </p15:guide>
        <p15:guide id="6" pos="5760">
          <p15:clr>
            <a:srgbClr val="F26B43"/>
          </p15:clr>
        </p15:guide>
        <p15:guide id="7" pos="180">
          <p15:clr>
            <a:srgbClr val="F26B43"/>
          </p15:clr>
        </p15:guide>
        <p15:guide id="8" orient="horz" pos="3083">
          <p15:clr>
            <a:srgbClr val="F26B43"/>
          </p15:clr>
        </p15:guide>
        <p15:guide id="9" pos="2880">
          <p15:clr>
            <a:srgbClr val="F26B43"/>
          </p15:clr>
        </p15:guide>
        <p15:guide id="10" pos="1530">
          <p15:clr>
            <a:srgbClr val="F26B43"/>
          </p15:clr>
        </p15:guide>
        <p15:guide id="11" pos="5580">
          <p15:clr>
            <a:srgbClr val="F26B43"/>
          </p15:clr>
        </p15:guide>
        <p15:guide id="12" orient="horz" pos="1674">
          <p15:clr>
            <a:srgbClr val="F26B43"/>
          </p15:clr>
        </p15:guide>
        <p15:guide id="13" orient="horz" pos="2430">
          <p15:clr>
            <a:srgbClr val="F26B43"/>
          </p15:clr>
        </p15:guide>
        <p15:guide id="14" pos="805">
          <p15:clr>
            <a:srgbClr val="F26B43"/>
          </p15:clr>
        </p15:guide>
        <p15:guide id="15" pos="492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0"/>
          <p:cNvSpPr txBox="1">
            <a:spLocks noGrp="1"/>
          </p:cNvSpPr>
          <p:nvPr>
            <p:ph type="title"/>
          </p:nvPr>
        </p:nvSpPr>
        <p:spPr>
          <a:xfrm>
            <a:off x="285750" y="285751"/>
            <a:ext cx="8572500" cy="737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03" name="Google Shape;703;p70"/>
          <p:cNvSpPr txBox="1">
            <a:spLocks noGrp="1"/>
          </p:cNvSpPr>
          <p:nvPr>
            <p:ph type="ftr" idx="11"/>
          </p:nvPr>
        </p:nvSpPr>
        <p:spPr>
          <a:xfrm>
            <a:off x="285751" y="4889257"/>
            <a:ext cx="4286249" cy="15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70"/>
          <p:cNvSpPr txBox="1">
            <a:spLocks noGrp="1"/>
          </p:cNvSpPr>
          <p:nvPr>
            <p:ph type="sldNum" idx="12"/>
          </p:nvPr>
        </p:nvSpPr>
        <p:spPr>
          <a:xfrm>
            <a:off x="8629651" y="4889257"/>
            <a:ext cx="289283" cy="15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5" name="Google Shape;705;p70"/>
          <p:cNvSpPr txBox="1">
            <a:spLocks noGrp="1"/>
          </p:cNvSpPr>
          <p:nvPr>
            <p:ph type="body" idx="1"/>
          </p:nvPr>
        </p:nvSpPr>
        <p:spPr>
          <a:xfrm>
            <a:off x="285750" y="1457324"/>
            <a:ext cx="8572500" cy="317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0000"/>
              </a:lnSpc>
              <a:spcBef>
                <a:spcPts val="600"/>
              </a:spcBef>
              <a:spcAft>
                <a:spcPts val="50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18">
          <p15:clr>
            <a:srgbClr val="F26B43"/>
          </p15:clr>
        </p15:guide>
        <p15:guide id="2" pos="4230">
          <p15:clr>
            <a:srgbClr val="F26B43"/>
          </p15:clr>
        </p15:guide>
        <p15:guide id="3">
          <p15:clr>
            <a:srgbClr val="F26B43"/>
          </p15:clr>
        </p15:guide>
        <p15:guide id="4" orient="horz" pos="180">
          <p15:clr>
            <a:srgbClr val="F26B43"/>
          </p15:clr>
        </p15:guide>
        <p15:guide id="5" orient="horz">
          <p15:clr>
            <a:srgbClr val="F26B43"/>
          </p15:clr>
        </p15:guide>
        <p15:guide id="6" pos="5760">
          <p15:clr>
            <a:srgbClr val="F26B43"/>
          </p15:clr>
        </p15:guide>
        <p15:guide id="7" pos="180">
          <p15:clr>
            <a:srgbClr val="F26B43"/>
          </p15:clr>
        </p15:guide>
        <p15:guide id="8" orient="horz" pos="3083">
          <p15:clr>
            <a:srgbClr val="F26B43"/>
          </p15:clr>
        </p15:guide>
        <p15:guide id="9" pos="2880">
          <p15:clr>
            <a:srgbClr val="F26B43"/>
          </p15:clr>
        </p15:guide>
        <p15:guide id="10" pos="1530">
          <p15:clr>
            <a:srgbClr val="F26B43"/>
          </p15:clr>
        </p15:guide>
        <p15:guide id="11" pos="5580">
          <p15:clr>
            <a:srgbClr val="F26B43"/>
          </p15:clr>
        </p15:guide>
        <p15:guide id="12" orient="horz" pos="1674">
          <p15:clr>
            <a:srgbClr val="F26B43"/>
          </p15:clr>
        </p15:guide>
        <p15:guide id="13" orient="horz" pos="2430">
          <p15:clr>
            <a:srgbClr val="F26B43"/>
          </p15:clr>
        </p15:guide>
        <p15:guide id="14" pos="805">
          <p15:clr>
            <a:srgbClr val="F26B43"/>
          </p15:clr>
        </p15:guide>
        <p15:guide id="15" pos="492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aradhye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4"/>
          <p:cNvSpPr txBox="1">
            <a:spLocks noGrp="1"/>
          </p:cNvSpPr>
          <p:nvPr>
            <p:ph type="ctrTitle"/>
          </p:nvPr>
        </p:nvSpPr>
        <p:spPr>
          <a:xfrm>
            <a:off x="1295550" y="19918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Kalam"/>
                <a:ea typeface="Kalam"/>
                <a:cs typeface="Kalam"/>
                <a:sym typeface="Kalam"/>
              </a:rPr>
              <a:t>Refactoring The Architect’s Role</a:t>
            </a:r>
            <a:endParaRPr b="1">
              <a:latin typeface="Kalam"/>
              <a:ea typeface="Kalam"/>
              <a:cs typeface="Kalam"/>
              <a:sym typeface="Kala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3"/>
          <p:cNvSpPr txBox="1">
            <a:spLocks noGrp="1"/>
          </p:cNvSpPr>
          <p:nvPr>
            <p:ph type="ctrTitle"/>
          </p:nvPr>
        </p:nvSpPr>
        <p:spPr>
          <a:xfrm>
            <a:off x="1410700" y="1991838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Kalam"/>
                <a:ea typeface="Kalam"/>
                <a:cs typeface="Kalam"/>
                <a:sym typeface="Kalam"/>
              </a:rPr>
              <a:t>W</a:t>
            </a:r>
            <a:r>
              <a:rPr lang="en"/>
              <a:t>hy should you care?</a:t>
            </a:r>
            <a:endParaRPr b="1"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798" name="Google Shape;798;p83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99" name="Google Shape;799;p83"/>
          <p:cNvSpPr/>
          <p:nvPr/>
        </p:nvSpPr>
        <p:spPr>
          <a:xfrm>
            <a:off x="4147554" y="1251191"/>
            <a:ext cx="965240" cy="940315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4"/>
          <p:cNvSpPr txBox="1">
            <a:spLocks noGrp="1"/>
          </p:cNvSpPr>
          <p:nvPr>
            <p:ph type="ctrTitle" idx="4294967295"/>
          </p:nvPr>
        </p:nvSpPr>
        <p:spPr>
          <a:xfrm>
            <a:off x="278925" y="387275"/>
            <a:ext cx="87414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b="1">
                <a:solidFill>
                  <a:schemeClr val="accent5"/>
                </a:solidFill>
                <a:latin typeface="Kalam"/>
                <a:ea typeface="Kalam"/>
                <a:cs typeface="Kalam"/>
                <a:sym typeface="Kalam"/>
              </a:rPr>
              <a:t>Only 29%</a:t>
            </a:r>
            <a:r>
              <a:rPr lang="en" sz="4500" b="1">
                <a:solidFill>
                  <a:schemeClr val="accent5"/>
                </a:solidFill>
                <a:latin typeface="Kalam"/>
                <a:ea typeface="Kalam"/>
                <a:cs typeface="Kalam"/>
                <a:sym typeface="Kalam"/>
              </a:rPr>
              <a:t> </a:t>
            </a:r>
            <a:endParaRPr sz="4500" b="1">
              <a:solidFill>
                <a:schemeClr val="accent5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805" name="Google Shape;805;p84"/>
          <p:cNvSpPr txBox="1">
            <a:spLocks noGrp="1"/>
          </p:cNvSpPr>
          <p:nvPr>
            <p:ph type="subTitle" idx="4294967295"/>
          </p:nvPr>
        </p:nvSpPr>
        <p:spPr>
          <a:xfrm>
            <a:off x="394075" y="1169634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accent5"/>
                </a:solidFill>
                <a:latin typeface="Kalam"/>
                <a:ea typeface="Kalam"/>
                <a:cs typeface="Kalam"/>
                <a:sym typeface="Kalam"/>
              </a:rPr>
              <a:t>Of all software projects succeed </a:t>
            </a:r>
            <a:endParaRPr sz="3300" b="1">
              <a:solidFill>
                <a:schemeClr val="accent5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806" name="Google Shape;806;p84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807" name="Google Shape;807;p84"/>
          <p:cNvSpPr txBox="1">
            <a:spLocks noGrp="1"/>
          </p:cNvSpPr>
          <p:nvPr>
            <p:ph type="subTitle" idx="4294967295"/>
          </p:nvPr>
        </p:nvSpPr>
        <p:spPr>
          <a:xfrm>
            <a:off x="394075" y="17136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accent5"/>
                </a:solidFill>
                <a:latin typeface="Kalam"/>
                <a:ea typeface="Kalam"/>
                <a:cs typeface="Kalam"/>
                <a:sym typeface="Kalam"/>
              </a:rPr>
              <a:t>Abysmal </a:t>
            </a:r>
            <a:endParaRPr sz="3300" b="1">
              <a:solidFill>
                <a:schemeClr val="accent5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808" name="Google Shape;808;p84"/>
          <p:cNvSpPr txBox="1">
            <a:spLocks noGrp="1"/>
          </p:cNvSpPr>
          <p:nvPr>
            <p:ph type="ctrTitle" idx="4294967295"/>
          </p:nvPr>
        </p:nvSpPr>
        <p:spPr>
          <a:xfrm>
            <a:off x="278925" y="2840475"/>
            <a:ext cx="87414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b="1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rPr>
              <a:t>Only 2%</a:t>
            </a:r>
            <a:r>
              <a:rPr lang="en" sz="4500" b="1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rPr>
              <a:t> </a:t>
            </a:r>
            <a:endParaRPr sz="4500" b="1">
              <a:solidFill>
                <a:schemeClr val="accent3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809" name="Google Shape;809;p84"/>
          <p:cNvSpPr txBox="1">
            <a:spLocks noGrp="1"/>
          </p:cNvSpPr>
          <p:nvPr>
            <p:ph type="subTitle" idx="4294967295"/>
          </p:nvPr>
        </p:nvSpPr>
        <p:spPr>
          <a:xfrm>
            <a:off x="394075" y="3622834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rPr>
              <a:t>Of grand projects succeed </a:t>
            </a:r>
            <a:endParaRPr sz="3300" b="1">
              <a:solidFill>
                <a:schemeClr val="accent3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810" name="Google Shape;810;p84"/>
          <p:cNvSpPr txBox="1">
            <a:spLocks noGrp="1"/>
          </p:cNvSpPr>
          <p:nvPr>
            <p:ph type="subTitle" idx="4294967295"/>
          </p:nvPr>
        </p:nvSpPr>
        <p:spPr>
          <a:xfrm>
            <a:off x="394075" y="41668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rPr>
              <a:t>Alarming </a:t>
            </a:r>
            <a:endParaRPr sz="3300" b="1">
              <a:solidFill>
                <a:schemeClr val="accent3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811" name="Google Shape;811;p84"/>
          <p:cNvSpPr txBox="1"/>
          <p:nvPr/>
        </p:nvSpPr>
        <p:spPr>
          <a:xfrm>
            <a:off x="6356450" y="4490975"/>
            <a:ext cx="231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https://www.standishgroup.com/sample_research_files/CHAOSReport2015-Final.pdf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5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817" name="Google Shape;817;p85"/>
          <p:cNvSpPr txBox="1">
            <a:spLocks noGrp="1"/>
          </p:cNvSpPr>
          <p:nvPr>
            <p:ph type="ctrTitle" idx="4294967295"/>
          </p:nvPr>
        </p:nvSpPr>
        <p:spPr>
          <a:xfrm>
            <a:off x="201300" y="1420250"/>
            <a:ext cx="87414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b="1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rPr>
              <a:t>Undefined roles</a:t>
            </a:r>
            <a:r>
              <a:rPr lang="en" sz="4500" b="1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rPr>
              <a:t> </a:t>
            </a:r>
            <a:endParaRPr sz="4500" b="1">
              <a:solidFill>
                <a:schemeClr val="accent3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818" name="Google Shape;818;p85"/>
          <p:cNvSpPr txBox="1">
            <a:spLocks noGrp="1"/>
          </p:cNvSpPr>
          <p:nvPr>
            <p:ph type="subTitle" idx="4294967295"/>
          </p:nvPr>
        </p:nvSpPr>
        <p:spPr>
          <a:xfrm>
            <a:off x="316450" y="2202600"/>
            <a:ext cx="8741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rPr>
              <a:t>One of the top 10 causes behind failures</a:t>
            </a:r>
            <a:endParaRPr sz="3300" b="1">
              <a:solidFill>
                <a:schemeClr val="accent3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819" name="Google Shape;819;p85"/>
          <p:cNvSpPr txBox="1"/>
          <p:nvPr/>
        </p:nvSpPr>
        <p:spPr>
          <a:xfrm>
            <a:off x="6356450" y="4490975"/>
            <a:ext cx="2625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https://www.forbes.com/sites/forbestechcouncil/2020/03/31/14-common-reasons-software-projects-fail-and-how-to-avoid-them/?sh=6f95b9da798c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6"/>
          <p:cNvSpPr txBox="1">
            <a:spLocks noGrp="1"/>
          </p:cNvSpPr>
          <p:nvPr>
            <p:ph type="ctrTitle"/>
          </p:nvPr>
        </p:nvSpPr>
        <p:spPr>
          <a:xfrm>
            <a:off x="1557300" y="1878469"/>
            <a:ext cx="6029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rPr>
              <a:t>Background</a:t>
            </a:r>
            <a:endParaRPr sz="4200" b="1">
              <a:solidFill>
                <a:schemeClr val="lt1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825" name="Google Shape;825;p86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7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latin typeface="Kalam"/>
                <a:ea typeface="Kalam"/>
                <a:cs typeface="Kalam"/>
                <a:sym typeface="Kalam"/>
              </a:rPr>
              <a:t>Microservices Transformation Project</a:t>
            </a:r>
            <a:endParaRPr sz="2700" b="1"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831" name="Google Shape;831;p87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832" name="Google Shape;832;p87"/>
          <p:cNvSpPr/>
          <p:nvPr/>
        </p:nvSpPr>
        <p:spPr>
          <a:xfrm>
            <a:off x="5895999" y="1175302"/>
            <a:ext cx="1456187" cy="120291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019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87"/>
          <p:cNvSpPr/>
          <p:nvPr/>
        </p:nvSpPr>
        <p:spPr>
          <a:xfrm>
            <a:off x="556325" y="1278479"/>
            <a:ext cx="2614213" cy="1667259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87"/>
          <p:cNvSpPr/>
          <p:nvPr/>
        </p:nvSpPr>
        <p:spPr>
          <a:xfrm>
            <a:off x="5948599" y="2381202"/>
            <a:ext cx="1456187" cy="120291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87"/>
          <p:cNvSpPr/>
          <p:nvPr/>
        </p:nvSpPr>
        <p:spPr>
          <a:xfrm>
            <a:off x="7323899" y="1742839"/>
            <a:ext cx="1456187" cy="120291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6" name="Google Shape;83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325" y="2139297"/>
            <a:ext cx="2343875" cy="319019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87"/>
          <p:cNvSpPr/>
          <p:nvPr/>
        </p:nvSpPr>
        <p:spPr>
          <a:xfrm>
            <a:off x="3975590" y="3119379"/>
            <a:ext cx="622660" cy="630687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38" name="Google Shape;838;p87"/>
          <p:cNvSpPr/>
          <p:nvPr/>
        </p:nvSpPr>
        <p:spPr>
          <a:xfrm>
            <a:off x="4346719" y="3762857"/>
            <a:ext cx="622660" cy="630687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87"/>
          <p:cNvSpPr/>
          <p:nvPr/>
        </p:nvSpPr>
        <p:spPr>
          <a:xfrm>
            <a:off x="3540305" y="3762857"/>
            <a:ext cx="622660" cy="630687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8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Kalam"/>
                <a:ea typeface="Kalam"/>
                <a:cs typeface="Kalam"/>
                <a:sym typeface="Kalam"/>
              </a:rPr>
              <a:t>Adverse Effect</a:t>
            </a:r>
            <a:endParaRPr b="1"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845" name="Google Shape;845;p88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846" name="Google Shape;846;p88"/>
          <p:cNvGrpSpPr/>
          <p:nvPr/>
        </p:nvGrpSpPr>
        <p:grpSpPr>
          <a:xfrm>
            <a:off x="1570767" y="677103"/>
            <a:ext cx="4036590" cy="3941676"/>
            <a:chOff x="2256567" y="677103"/>
            <a:chExt cx="4036590" cy="3941676"/>
          </a:xfrm>
        </p:grpSpPr>
        <p:sp>
          <p:nvSpPr>
            <p:cNvPr id="847" name="Google Shape;847;p88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859CB1">
                <a:alpha val="1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48" name="Google Shape;848;p88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859CB1">
                <a:alpha val="1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49" name="Google Shape;849;p88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859CB1">
                <a:alpha val="1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50" name="Google Shape;850;p88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859CB1">
                <a:alpha val="1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51" name="Google Shape;851;p88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F5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52" name="Google Shape;852;p88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859CB1">
                <a:alpha val="1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53" name="Google Shape;853;p88"/>
          <p:cNvGrpSpPr/>
          <p:nvPr/>
        </p:nvGrpSpPr>
        <p:grpSpPr>
          <a:xfrm>
            <a:off x="3761394" y="1815766"/>
            <a:ext cx="2440200" cy="2440200"/>
            <a:chOff x="4447194" y="1815766"/>
            <a:chExt cx="2440200" cy="2440200"/>
          </a:xfrm>
        </p:grpSpPr>
        <p:sp>
          <p:nvSpPr>
            <p:cNvPr id="854" name="Google Shape;854;p88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55" name="Google Shape;855;p88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Kalam"/>
                  <a:ea typeface="Kalam"/>
                  <a:cs typeface="Kalam"/>
                  <a:sym typeface="Kalam"/>
                </a:rPr>
                <a:t>Burnouts</a:t>
              </a:r>
              <a:endParaRPr sz="270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grpSp>
        <p:nvGrpSpPr>
          <p:cNvPr id="856" name="Google Shape;856;p88"/>
          <p:cNvGrpSpPr/>
          <p:nvPr/>
        </p:nvGrpSpPr>
        <p:grpSpPr>
          <a:xfrm>
            <a:off x="2881137" y="1374053"/>
            <a:ext cx="1423800" cy="1423800"/>
            <a:chOff x="3490737" y="1374053"/>
            <a:chExt cx="1423800" cy="1423800"/>
          </a:xfrm>
        </p:grpSpPr>
        <p:sp>
          <p:nvSpPr>
            <p:cNvPr id="857" name="Google Shape;857;p88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58" name="Google Shape;858;p88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Kalam"/>
                  <a:ea typeface="Kalam"/>
                  <a:cs typeface="Kalam"/>
                  <a:sym typeface="Kalam"/>
                </a:rPr>
                <a:t>Low Morale</a:t>
              </a:r>
              <a:endParaRPr sz="170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grpSp>
        <p:nvGrpSpPr>
          <p:cNvPr id="859" name="Google Shape;859;p88"/>
          <p:cNvGrpSpPr/>
          <p:nvPr/>
        </p:nvGrpSpPr>
        <p:grpSpPr>
          <a:xfrm>
            <a:off x="2539953" y="2938289"/>
            <a:ext cx="1498800" cy="1498800"/>
            <a:chOff x="644203" y="3718814"/>
            <a:chExt cx="1498800" cy="1498800"/>
          </a:xfrm>
        </p:grpSpPr>
        <p:sp>
          <p:nvSpPr>
            <p:cNvPr id="860" name="Google Shape;860;p88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61" name="Google Shape;861;p88"/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Kalam"/>
                  <a:ea typeface="Kalam"/>
                  <a:cs typeface="Kalam"/>
                  <a:sym typeface="Kalam"/>
                </a:rPr>
                <a:t>Confusion</a:t>
              </a:r>
              <a:endParaRPr sz="170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grpSp>
        <p:nvGrpSpPr>
          <p:cNvPr id="862" name="Google Shape;862;p88"/>
          <p:cNvGrpSpPr/>
          <p:nvPr/>
        </p:nvGrpSpPr>
        <p:grpSpPr>
          <a:xfrm>
            <a:off x="635487" y="2300103"/>
            <a:ext cx="1423800" cy="1423800"/>
            <a:chOff x="4050012" y="928203"/>
            <a:chExt cx="1423800" cy="1423800"/>
          </a:xfrm>
        </p:grpSpPr>
        <p:sp>
          <p:nvSpPr>
            <p:cNvPr id="863" name="Google Shape;863;p88"/>
            <p:cNvSpPr/>
            <p:nvPr/>
          </p:nvSpPr>
          <p:spPr>
            <a:xfrm>
              <a:off x="4050012" y="928203"/>
              <a:ext cx="1423800" cy="1423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64" name="Google Shape;864;p88"/>
            <p:cNvSpPr txBox="1"/>
            <p:nvPr/>
          </p:nvSpPr>
          <p:spPr>
            <a:xfrm>
              <a:off x="4229975" y="1167750"/>
              <a:ext cx="1036200" cy="944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Kalam"/>
                  <a:ea typeface="Kalam"/>
                  <a:cs typeface="Kalam"/>
                  <a:sym typeface="Kalam"/>
                </a:rPr>
                <a:t>Slowness</a:t>
              </a:r>
              <a:endParaRPr sz="170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grpSp>
        <p:nvGrpSpPr>
          <p:cNvPr id="865" name="Google Shape;865;p88"/>
          <p:cNvGrpSpPr/>
          <p:nvPr/>
        </p:nvGrpSpPr>
        <p:grpSpPr>
          <a:xfrm>
            <a:off x="6517219" y="1971827"/>
            <a:ext cx="1871158" cy="1866602"/>
            <a:chOff x="4050012" y="928203"/>
            <a:chExt cx="1423800" cy="1423800"/>
          </a:xfrm>
        </p:grpSpPr>
        <p:sp>
          <p:nvSpPr>
            <p:cNvPr id="866" name="Google Shape;866;p88"/>
            <p:cNvSpPr/>
            <p:nvPr/>
          </p:nvSpPr>
          <p:spPr>
            <a:xfrm>
              <a:off x="4050012" y="928203"/>
              <a:ext cx="1423800" cy="1423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67" name="Google Shape;867;p88"/>
            <p:cNvSpPr txBox="1"/>
            <p:nvPr/>
          </p:nvSpPr>
          <p:spPr>
            <a:xfrm>
              <a:off x="4171464" y="1235602"/>
              <a:ext cx="1169700" cy="810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Kalam"/>
                  <a:ea typeface="Kalam"/>
                  <a:cs typeface="Kalam"/>
                  <a:sym typeface="Kalam"/>
                </a:rPr>
                <a:t>Contentiousness</a:t>
              </a:r>
              <a:endParaRPr sz="150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sp>
        <p:nvSpPr>
          <p:cNvPr id="868" name="Google Shape;868;p88"/>
          <p:cNvSpPr/>
          <p:nvPr/>
        </p:nvSpPr>
        <p:spPr>
          <a:xfrm rot="-6597866">
            <a:off x="2258954" y="1462541"/>
            <a:ext cx="629106" cy="629106"/>
          </a:xfrm>
          <a:prstGeom prst="ellipse">
            <a:avLst/>
          </a:prstGeom>
          <a:solidFill>
            <a:srgbClr val="F5A5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69" name="Google Shape;869;p88"/>
          <p:cNvSpPr/>
          <p:nvPr/>
        </p:nvSpPr>
        <p:spPr>
          <a:xfrm rot="-6597866">
            <a:off x="5297829" y="1098166"/>
            <a:ext cx="629106" cy="629106"/>
          </a:xfrm>
          <a:prstGeom prst="ellipse">
            <a:avLst/>
          </a:prstGeom>
          <a:solidFill>
            <a:srgbClr val="F5A5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9"/>
          <p:cNvSpPr txBox="1">
            <a:spLocks noGrp="1"/>
          </p:cNvSpPr>
          <p:nvPr>
            <p:ph type="ctrTitle"/>
          </p:nvPr>
        </p:nvSpPr>
        <p:spPr>
          <a:xfrm>
            <a:off x="1557300" y="1878469"/>
            <a:ext cx="6029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</a:rPr>
              <a:t>Analysis</a:t>
            </a:r>
            <a:endParaRPr sz="4200" b="1">
              <a:solidFill>
                <a:schemeClr val="lt1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875" name="Google Shape;875;p89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90"/>
          <p:cNvSpPr txBox="1">
            <a:spLocks noGrp="1"/>
          </p:cNvSpPr>
          <p:nvPr>
            <p:ph type="ctrTitle"/>
          </p:nvPr>
        </p:nvSpPr>
        <p:spPr>
          <a:xfrm>
            <a:off x="1295550" y="19918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say architecture,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hear waterfall.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91"/>
          <p:cNvSpPr txBox="1">
            <a:spLocks noGrp="1"/>
          </p:cNvSpPr>
          <p:nvPr>
            <p:ph type="ctrTitle"/>
          </p:nvPr>
        </p:nvSpPr>
        <p:spPr>
          <a:xfrm>
            <a:off x="1295550" y="19918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system has an architecture.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will eventually choose you.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92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Architects</a:t>
            </a:r>
            <a:endParaRPr/>
          </a:p>
        </p:txBody>
      </p:sp>
      <p:sp>
        <p:nvSpPr>
          <p:cNvPr id="891" name="Google Shape;891;p92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892" name="Google Shape;892;p92"/>
          <p:cNvGrpSpPr/>
          <p:nvPr/>
        </p:nvGrpSpPr>
        <p:grpSpPr>
          <a:xfrm>
            <a:off x="1570767" y="677103"/>
            <a:ext cx="4036590" cy="3941676"/>
            <a:chOff x="2256567" y="677103"/>
            <a:chExt cx="4036590" cy="3941676"/>
          </a:xfrm>
        </p:grpSpPr>
        <p:sp>
          <p:nvSpPr>
            <p:cNvPr id="893" name="Google Shape;893;p92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859CB1">
                <a:alpha val="1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4" name="Google Shape;894;p92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859CB1">
                <a:alpha val="1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5" name="Google Shape;895;p92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859CB1">
                <a:alpha val="1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6" name="Google Shape;896;p92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859CB1">
                <a:alpha val="1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7" name="Google Shape;897;p92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F5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8" name="Google Shape;898;p92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859CB1">
                <a:alpha val="1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99" name="Google Shape;899;p92"/>
          <p:cNvGrpSpPr/>
          <p:nvPr/>
        </p:nvGrpSpPr>
        <p:grpSpPr>
          <a:xfrm>
            <a:off x="3761394" y="1815766"/>
            <a:ext cx="2440200" cy="2440200"/>
            <a:chOff x="4447194" y="1815766"/>
            <a:chExt cx="2440200" cy="2440200"/>
          </a:xfrm>
        </p:grpSpPr>
        <p:sp>
          <p:nvSpPr>
            <p:cNvPr id="900" name="Google Shape;900;p92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01" name="Google Shape;901;p92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Kalam"/>
                  <a:ea typeface="Kalam"/>
                  <a:cs typeface="Kalam"/>
                  <a:sym typeface="Kalam"/>
                </a:rPr>
                <a:t>Enterprise</a:t>
              </a:r>
              <a:endParaRPr sz="270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grpSp>
        <p:nvGrpSpPr>
          <p:cNvPr id="902" name="Google Shape;902;p92"/>
          <p:cNvGrpSpPr/>
          <p:nvPr/>
        </p:nvGrpSpPr>
        <p:grpSpPr>
          <a:xfrm>
            <a:off x="2881137" y="1374053"/>
            <a:ext cx="1423800" cy="1423800"/>
            <a:chOff x="3490737" y="1374053"/>
            <a:chExt cx="1423800" cy="1423800"/>
          </a:xfrm>
        </p:grpSpPr>
        <p:sp>
          <p:nvSpPr>
            <p:cNvPr id="903" name="Google Shape;903;p92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04" name="Google Shape;904;p92"/>
            <p:cNvSpPr txBox="1"/>
            <p:nvPr/>
          </p:nvSpPr>
          <p:spPr>
            <a:xfrm>
              <a:off x="3649650" y="1613600"/>
              <a:ext cx="1036800" cy="9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Kalam"/>
                  <a:ea typeface="Kalam"/>
                  <a:cs typeface="Kalam"/>
                  <a:sym typeface="Kalam"/>
                </a:rPr>
                <a:t>Frontend</a:t>
              </a:r>
              <a:endParaRPr sz="170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grpSp>
        <p:nvGrpSpPr>
          <p:cNvPr id="905" name="Google Shape;905;p92"/>
          <p:cNvGrpSpPr/>
          <p:nvPr/>
        </p:nvGrpSpPr>
        <p:grpSpPr>
          <a:xfrm>
            <a:off x="2539950" y="2938300"/>
            <a:ext cx="1544100" cy="1537200"/>
            <a:chOff x="644200" y="3718825"/>
            <a:chExt cx="1544100" cy="1537200"/>
          </a:xfrm>
        </p:grpSpPr>
        <p:sp>
          <p:nvSpPr>
            <p:cNvPr id="906" name="Google Shape;906;p92"/>
            <p:cNvSpPr/>
            <p:nvPr/>
          </p:nvSpPr>
          <p:spPr>
            <a:xfrm>
              <a:off x="644200" y="3718825"/>
              <a:ext cx="1544100" cy="153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07" name="Google Shape;907;p92"/>
            <p:cNvSpPr txBox="1"/>
            <p:nvPr/>
          </p:nvSpPr>
          <p:spPr>
            <a:xfrm>
              <a:off x="794350" y="4026175"/>
              <a:ext cx="1243800" cy="92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Kalam"/>
                  <a:ea typeface="Kalam"/>
                  <a:cs typeface="Kalam"/>
                  <a:sym typeface="Kalam"/>
                </a:rPr>
                <a:t>Security</a:t>
              </a:r>
              <a:endParaRPr sz="160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grpSp>
        <p:nvGrpSpPr>
          <p:cNvPr id="908" name="Google Shape;908;p92"/>
          <p:cNvGrpSpPr/>
          <p:nvPr/>
        </p:nvGrpSpPr>
        <p:grpSpPr>
          <a:xfrm>
            <a:off x="635487" y="2300103"/>
            <a:ext cx="1423800" cy="1423800"/>
            <a:chOff x="4050012" y="928203"/>
            <a:chExt cx="1423800" cy="1423800"/>
          </a:xfrm>
        </p:grpSpPr>
        <p:sp>
          <p:nvSpPr>
            <p:cNvPr id="909" name="Google Shape;909;p92"/>
            <p:cNvSpPr/>
            <p:nvPr/>
          </p:nvSpPr>
          <p:spPr>
            <a:xfrm>
              <a:off x="4050012" y="928203"/>
              <a:ext cx="1423800" cy="142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10" name="Google Shape;910;p92"/>
            <p:cNvSpPr txBox="1"/>
            <p:nvPr/>
          </p:nvSpPr>
          <p:spPr>
            <a:xfrm>
              <a:off x="4229975" y="1167750"/>
              <a:ext cx="1036200" cy="9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Kalam"/>
                  <a:ea typeface="Kalam"/>
                  <a:cs typeface="Kalam"/>
                  <a:sym typeface="Kalam"/>
                </a:rPr>
                <a:t>Cloud</a:t>
              </a:r>
              <a:endParaRPr sz="170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grpSp>
        <p:nvGrpSpPr>
          <p:cNvPr id="911" name="Google Shape;911;p92"/>
          <p:cNvGrpSpPr/>
          <p:nvPr/>
        </p:nvGrpSpPr>
        <p:grpSpPr>
          <a:xfrm>
            <a:off x="6517219" y="2261877"/>
            <a:ext cx="1871158" cy="1866602"/>
            <a:chOff x="4050012" y="928203"/>
            <a:chExt cx="1423800" cy="1423800"/>
          </a:xfrm>
        </p:grpSpPr>
        <p:sp>
          <p:nvSpPr>
            <p:cNvPr id="912" name="Google Shape;912;p92"/>
            <p:cNvSpPr/>
            <p:nvPr/>
          </p:nvSpPr>
          <p:spPr>
            <a:xfrm>
              <a:off x="4050012" y="928203"/>
              <a:ext cx="1423800" cy="142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13" name="Google Shape;913;p92"/>
            <p:cNvSpPr txBox="1"/>
            <p:nvPr/>
          </p:nvSpPr>
          <p:spPr>
            <a:xfrm>
              <a:off x="4171464" y="1235602"/>
              <a:ext cx="1169700" cy="810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Kalam"/>
                  <a:ea typeface="Kalam"/>
                  <a:cs typeface="Kalam"/>
                  <a:sym typeface="Kalam"/>
                </a:rPr>
                <a:t>Infrastructure</a:t>
              </a:r>
              <a:endParaRPr sz="180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sp>
        <p:nvSpPr>
          <p:cNvPr id="914" name="Google Shape;914;p92"/>
          <p:cNvSpPr/>
          <p:nvPr/>
        </p:nvSpPr>
        <p:spPr>
          <a:xfrm rot="-6597866">
            <a:off x="2258954" y="1462541"/>
            <a:ext cx="629106" cy="629106"/>
          </a:xfrm>
          <a:prstGeom prst="ellipse">
            <a:avLst/>
          </a:prstGeom>
          <a:solidFill>
            <a:srgbClr val="F5A5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15" name="Google Shape;915;p92"/>
          <p:cNvSpPr/>
          <p:nvPr/>
        </p:nvSpPr>
        <p:spPr>
          <a:xfrm rot="-6597866">
            <a:off x="5297829" y="1098166"/>
            <a:ext cx="629106" cy="629106"/>
          </a:xfrm>
          <a:prstGeom prst="ellipse">
            <a:avLst/>
          </a:prstGeom>
          <a:solidFill>
            <a:srgbClr val="F5A5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916" name="Google Shape;916;p92"/>
          <p:cNvGrpSpPr/>
          <p:nvPr/>
        </p:nvGrpSpPr>
        <p:grpSpPr>
          <a:xfrm>
            <a:off x="6015437" y="1065203"/>
            <a:ext cx="1423800" cy="1423800"/>
            <a:chOff x="3490737" y="1374053"/>
            <a:chExt cx="1423800" cy="1423800"/>
          </a:xfrm>
        </p:grpSpPr>
        <p:sp>
          <p:nvSpPr>
            <p:cNvPr id="917" name="Google Shape;917;p92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18" name="Google Shape;918;p92"/>
            <p:cNvSpPr txBox="1"/>
            <p:nvPr/>
          </p:nvSpPr>
          <p:spPr>
            <a:xfrm>
              <a:off x="3649650" y="1613600"/>
              <a:ext cx="1036800" cy="9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Kalam"/>
                  <a:ea typeface="Kalam"/>
                  <a:cs typeface="Kalam"/>
                  <a:sym typeface="Kalam"/>
                </a:rPr>
                <a:t>Data</a:t>
              </a:r>
              <a:endParaRPr sz="170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84"/>
            <a:ext cx="3410476" cy="5116933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75"/>
          <p:cNvSpPr/>
          <p:nvPr/>
        </p:nvSpPr>
        <p:spPr>
          <a:xfrm>
            <a:off x="533870" y="3818200"/>
            <a:ext cx="2489400" cy="1258500"/>
          </a:xfrm>
          <a:prstGeom prst="roundRect">
            <a:avLst>
              <a:gd name="adj" fmla="val 7692"/>
            </a:avLst>
          </a:prstGeom>
          <a:solidFill>
            <a:schemeClr val="lt1"/>
          </a:solidFill>
          <a:ln>
            <a:noFill/>
          </a:ln>
          <a:effectLst>
            <a:outerShdw blurRad="200025" dist="19050" dir="540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182875" tIns="594350" rIns="91425" bIns="91425" anchor="t" anchorCtr="0">
            <a:noAutofit/>
          </a:bodyPr>
          <a:lstStyle/>
          <a:p>
            <a:pPr marL="0" marR="0" lvl="0" indent="0" algn="ctr" rtl="0"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Architect </a:t>
            </a:r>
            <a:r>
              <a:rPr lang="en" sz="1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Product, Platforms and Engineering Services</a:t>
            </a:r>
            <a:endParaRPr sz="9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5" name="Google Shape;735;p75"/>
          <p:cNvSpPr/>
          <p:nvPr/>
        </p:nvSpPr>
        <p:spPr>
          <a:xfrm>
            <a:off x="533883" y="3745976"/>
            <a:ext cx="2489400" cy="572700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Yogi Aradhye</a:t>
            </a:r>
            <a:endParaRPr sz="17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6" name="Google Shape;736;p75"/>
          <p:cNvSpPr txBox="1">
            <a:spLocks noGrp="1"/>
          </p:cNvSpPr>
          <p:nvPr>
            <p:ph type="title" idx="4294967295"/>
          </p:nvPr>
        </p:nvSpPr>
        <p:spPr>
          <a:xfrm>
            <a:off x="3597000" y="99070"/>
            <a:ext cx="402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/>
              <a:t>About Yogi</a:t>
            </a:r>
            <a:endParaRPr/>
          </a:p>
        </p:txBody>
      </p:sp>
      <p:sp>
        <p:nvSpPr>
          <p:cNvPr id="737" name="Google Shape;737;p75"/>
          <p:cNvSpPr txBox="1"/>
          <p:nvPr/>
        </p:nvSpPr>
        <p:spPr>
          <a:xfrm>
            <a:off x="4289346" y="765555"/>
            <a:ext cx="4061700" cy="28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Technical leader with 15+ years experience developing a diverse array of systems. He has a career spanning clients in manufacturing, retail, healthcare, marketing and finance sector. 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4285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4285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He has spoken at conferences and user group meetings. He also likes to blog about technical topics. 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4285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4285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Currently, he is leading a team of architects for a very large project with 100+ engineers.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4285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4285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4285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AWS Certified, International Speaker</a:t>
            </a:r>
            <a:endParaRPr sz="1100"/>
          </a:p>
          <a:p>
            <a:pPr marL="0" marR="0" lvl="0" indent="0" algn="l" rtl="0">
              <a:lnSpc>
                <a:spcPct val="114285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4285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MS in Information Systems</a:t>
            </a:r>
            <a:endParaRPr sz="1100"/>
          </a:p>
        </p:txBody>
      </p:sp>
      <p:sp>
        <p:nvSpPr>
          <p:cNvPr id="738" name="Google Shape;738;p75"/>
          <p:cNvSpPr/>
          <p:nvPr/>
        </p:nvSpPr>
        <p:spPr>
          <a:xfrm>
            <a:off x="3667162" y="765548"/>
            <a:ext cx="365522" cy="314325"/>
          </a:xfrm>
          <a:custGeom>
            <a:avLst/>
            <a:gdLst/>
            <a:ahLst/>
            <a:cxnLst/>
            <a:rect l="l" t="t" r="r" b="b"/>
            <a:pathLst>
              <a:path w="639" h="550" extrusionOk="0">
                <a:moveTo>
                  <a:pt x="22" y="528"/>
                </a:moveTo>
                <a:cubicBezTo>
                  <a:pt x="27" y="394"/>
                  <a:pt x="111" y="363"/>
                  <a:pt x="180" y="339"/>
                </a:cubicBezTo>
                <a:cubicBezTo>
                  <a:pt x="207" y="329"/>
                  <a:pt x="232" y="320"/>
                  <a:pt x="246" y="305"/>
                </a:cubicBezTo>
                <a:cubicBezTo>
                  <a:pt x="268" y="316"/>
                  <a:pt x="293" y="323"/>
                  <a:pt x="319" y="323"/>
                </a:cubicBezTo>
                <a:cubicBezTo>
                  <a:pt x="345" y="323"/>
                  <a:pt x="370" y="316"/>
                  <a:pt x="392" y="305"/>
                </a:cubicBezTo>
                <a:cubicBezTo>
                  <a:pt x="407" y="320"/>
                  <a:pt x="431" y="329"/>
                  <a:pt x="459" y="339"/>
                </a:cubicBezTo>
                <a:cubicBezTo>
                  <a:pt x="527" y="363"/>
                  <a:pt x="612" y="394"/>
                  <a:pt x="616" y="528"/>
                </a:cubicBezTo>
                <a:lnTo>
                  <a:pt x="22" y="528"/>
                </a:lnTo>
                <a:close/>
                <a:moveTo>
                  <a:pt x="180" y="161"/>
                </a:moveTo>
                <a:cubicBezTo>
                  <a:pt x="180" y="85"/>
                  <a:pt x="243" y="23"/>
                  <a:pt x="319" y="23"/>
                </a:cubicBezTo>
                <a:cubicBezTo>
                  <a:pt x="396" y="23"/>
                  <a:pt x="458" y="85"/>
                  <a:pt x="458" y="161"/>
                </a:cubicBezTo>
                <a:cubicBezTo>
                  <a:pt x="458" y="238"/>
                  <a:pt x="396" y="300"/>
                  <a:pt x="319" y="300"/>
                </a:cubicBezTo>
                <a:cubicBezTo>
                  <a:pt x="243" y="300"/>
                  <a:pt x="180" y="238"/>
                  <a:pt x="180" y="161"/>
                </a:cubicBezTo>
                <a:close/>
                <a:moveTo>
                  <a:pt x="466" y="317"/>
                </a:moveTo>
                <a:cubicBezTo>
                  <a:pt x="444" y="309"/>
                  <a:pt x="424" y="302"/>
                  <a:pt x="412" y="293"/>
                </a:cubicBezTo>
                <a:cubicBezTo>
                  <a:pt x="453" y="263"/>
                  <a:pt x="480" y="215"/>
                  <a:pt x="480" y="161"/>
                </a:cubicBezTo>
                <a:cubicBezTo>
                  <a:pt x="480" y="72"/>
                  <a:pt x="408" y="0"/>
                  <a:pt x="319" y="0"/>
                </a:cubicBezTo>
                <a:cubicBezTo>
                  <a:pt x="230" y="0"/>
                  <a:pt x="158" y="72"/>
                  <a:pt x="158" y="161"/>
                </a:cubicBezTo>
                <a:cubicBezTo>
                  <a:pt x="158" y="215"/>
                  <a:pt x="185" y="263"/>
                  <a:pt x="226" y="293"/>
                </a:cubicBezTo>
                <a:cubicBezTo>
                  <a:pt x="214" y="302"/>
                  <a:pt x="194" y="309"/>
                  <a:pt x="172" y="317"/>
                </a:cubicBezTo>
                <a:cubicBezTo>
                  <a:pt x="103" y="342"/>
                  <a:pt x="0" y="380"/>
                  <a:pt x="0" y="539"/>
                </a:cubicBezTo>
                <a:cubicBezTo>
                  <a:pt x="0" y="545"/>
                  <a:pt x="5" y="550"/>
                  <a:pt x="11" y="550"/>
                </a:cubicBezTo>
                <a:lnTo>
                  <a:pt x="627" y="550"/>
                </a:lnTo>
                <a:cubicBezTo>
                  <a:pt x="634" y="550"/>
                  <a:pt x="639" y="545"/>
                  <a:pt x="639" y="539"/>
                </a:cubicBezTo>
                <a:cubicBezTo>
                  <a:pt x="639" y="380"/>
                  <a:pt x="535" y="342"/>
                  <a:pt x="466" y="317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9" name="Google Shape;739;p75"/>
          <p:cNvGrpSpPr/>
          <p:nvPr/>
        </p:nvGrpSpPr>
        <p:grpSpPr>
          <a:xfrm>
            <a:off x="3706564" y="3360757"/>
            <a:ext cx="355045" cy="355878"/>
            <a:chOff x="348" y="440"/>
            <a:chExt cx="426" cy="427"/>
          </a:xfrm>
        </p:grpSpPr>
        <p:sp>
          <p:nvSpPr>
            <p:cNvPr id="740" name="Google Shape;740;p75"/>
            <p:cNvSpPr/>
            <p:nvPr/>
          </p:nvSpPr>
          <p:spPr>
            <a:xfrm>
              <a:off x="348" y="440"/>
              <a:ext cx="426" cy="302"/>
            </a:xfrm>
            <a:custGeom>
              <a:avLst/>
              <a:gdLst/>
              <a:ahLst/>
              <a:cxnLst/>
              <a:rect l="l" t="t" r="r" b="b"/>
              <a:pathLst>
                <a:path w="288" h="204" extrusionOk="0">
                  <a:moveTo>
                    <a:pt x="144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3"/>
                    <a:pt x="288" y="6"/>
                  </a:cubicBezTo>
                  <a:cubicBezTo>
                    <a:pt x="288" y="108"/>
                    <a:pt x="288" y="108"/>
                    <a:pt x="288" y="108"/>
                  </a:cubicBezTo>
                  <a:cubicBezTo>
                    <a:pt x="288" y="111"/>
                    <a:pt x="286" y="114"/>
                    <a:pt x="282" y="114"/>
                  </a:cubicBezTo>
                  <a:cubicBezTo>
                    <a:pt x="279" y="114"/>
                    <a:pt x="276" y="111"/>
                    <a:pt x="276" y="108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44" y="192"/>
                    <a:pt x="144" y="192"/>
                    <a:pt x="144" y="192"/>
                  </a:cubicBezTo>
                  <a:cubicBezTo>
                    <a:pt x="148" y="192"/>
                    <a:pt x="150" y="195"/>
                    <a:pt x="150" y="198"/>
                  </a:cubicBezTo>
                  <a:cubicBezTo>
                    <a:pt x="150" y="201"/>
                    <a:pt x="148" y="204"/>
                    <a:pt x="144" y="20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75"/>
            <p:cNvSpPr/>
            <p:nvPr/>
          </p:nvSpPr>
          <p:spPr>
            <a:xfrm>
              <a:off x="614" y="742"/>
              <a:ext cx="125" cy="125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78" y="84"/>
                  </a:moveTo>
                  <a:cubicBezTo>
                    <a:pt x="77" y="84"/>
                    <a:pt x="75" y="83"/>
                    <a:pt x="74" y="82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8" y="84"/>
                    <a:pt x="6" y="84"/>
                    <a:pt x="4" y="83"/>
                  </a:cubicBezTo>
                  <a:cubicBezTo>
                    <a:pt x="2" y="82"/>
                    <a:pt x="0" y="80"/>
                    <a:pt x="0" y="7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1"/>
                    <a:pt x="44" y="41"/>
                    <a:pt x="46" y="43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78"/>
                    <a:pt x="84" y="78"/>
                    <a:pt x="84" y="78"/>
                  </a:cubicBezTo>
                  <a:cubicBezTo>
                    <a:pt x="84" y="80"/>
                    <a:pt x="83" y="82"/>
                    <a:pt x="81" y="83"/>
                  </a:cubicBezTo>
                  <a:cubicBezTo>
                    <a:pt x="80" y="84"/>
                    <a:pt x="79" y="84"/>
                    <a:pt x="78" y="8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75"/>
            <p:cNvSpPr/>
            <p:nvPr/>
          </p:nvSpPr>
          <p:spPr>
            <a:xfrm>
              <a:off x="641" y="653"/>
              <a:ext cx="71" cy="71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75"/>
            <p:cNvSpPr/>
            <p:nvPr/>
          </p:nvSpPr>
          <p:spPr>
            <a:xfrm>
              <a:off x="592" y="600"/>
              <a:ext cx="170" cy="178"/>
            </a:xfrm>
            <a:custGeom>
              <a:avLst/>
              <a:gdLst/>
              <a:ahLst/>
              <a:cxnLst/>
              <a:rect l="l" t="t" r="r" b="b"/>
              <a:pathLst>
                <a:path w="115" h="120" extrusionOk="0">
                  <a:moveTo>
                    <a:pt x="57" y="120"/>
                  </a:moveTo>
                  <a:cubicBezTo>
                    <a:pt x="46" y="120"/>
                    <a:pt x="37" y="114"/>
                    <a:pt x="31" y="105"/>
                  </a:cubicBezTo>
                  <a:cubicBezTo>
                    <a:pt x="21" y="105"/>
                    <a:pt x="11" y="99"/>
                    <a:pt x="5" y="90"/>
                  </a:cubicBezTo>
                  <a:cubicBezTo>
                    <a:pt x="0" y="80"/>
                    <a:pt x="0" y="69"/>
                    <a:pt x="5" y="60"/>
                  </a:cubicBezTo>
                  <a:cubicBezTo>
                    <a:pt x="0" y="51"/>
                    <a:pt x="0" y="39"/>
                    <a:pt x="5" y="30"/>
                  </a:cubicBezTo>
                  <a:cubicBezTo>
                    <a:pt x="11" y="20"/>
                    <a:pt x="21" y="15"/>
                    <a:pt x="31" y="15"/>
                  </a:cubicBezTo>
                  <a:cubicBezTo>
                    <a:pt x="37" y="6"/>
                    <a:pt x="46" y="0"/>
                    <a:pt x="57" y="0"/>
                  </a:cubicBezTo>
                  <a:cubicBezTo>
                    <a:pt x="68" y="0"/>
                    <a:pt x="78" y="6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94" y="15"/>
                    <a:pt x="104" y="20"/>
                    <a:pt x="109" y="30"/>
                  </a:cubicBezTo>
                  <a:cubicBezTo>
                    <a:pt x="115" y="39"/>
                    <a:pt x="115" y="51"/>
                    <a:pt x="109" y="60"/>
                  </a:cubicBezTo>
                  <a:cubicBezTo>
                    <a:pt x="115" y="69"/>
                    <a:pt x="115" y="80"/>
                    <a:pt x="109" y="90"/>
                  </a:cubicBezTo>
                  <a:cubicBezTo>
                    <a:pt x="104" y="99"/>
                    <a:pt x="94" y="105"/>
                    <a:pt x="83" y="105"/>
                  </a:cubicBezTo>
                  <a:cubicBezTo>
                    <a:pt x="83" y="105"/>
                    <a:pt x="83" y="105"/>
                    <a:pt x="83" y="105"/>
                  </a:cubicBezTo>
                  <a:cubicBezTo>
                    <a:pt x="78" y="114"/>
                    <a:pt x="68" y="120"/>
                    <a:pt x="57" y="120"/>
                  </a:cubicBezTo>
                  <a:close/>
                  <a:moveTo>
                    <a:pt x="35" y="93"/>
                  </a:moveTo>
                  <a:cubicBezTo>
                    <a:pt x="37" y="93"/>
                    <a:pt x="40" y="94"/>
                    <a:pt x="41" y="96"/>
                  </a:cubicBezTo>
                  <a:cubicBezTo>
                    <a:pt x="43" y="103"/>
                    <a:pt x="50" y="108"/>
                    <a:pt x="57" y="108"/>
                  </a:cubicBezTo>
                  <a:cubicBezTo>
                    <a:pt x="65" y="108"/>
                    <a:pt x="71" y="103"/>
                    <a:pt x="74" y="96"/>
                  </a:cubicBezTo>
                  <a:cubicBezTo>
                    <a:pt x="75" y="94"/>
                    <a:pt x="78" y="92"/>
                    <a:pt x="80" y="93"/>
                  </a:cubicBezTo>
                  <a:cubicBezTo>
                    <a:pt x="88" y="94"/>
                    <a:pt x="95" y="90"/>
                    <a:pt x="99" y="84"/>
                  </a:cubicBezTo>
                  <a:cubicBezTo>
                    <a:pt x="103" y="77"/>
                    <a:pt x="102" y="69"/>
                    <a:pt x="97" y="64"/>
                  </a:cubicBezTo>
                  <a:cubicBezTo>
                    <a:pt x="95" y="61"/>
                    <a:pt x="95" y="58"/>
                    <a:pt x="97" y="56"/>
                  </a:cubicBezTo>
                  <a:cubicBezTo>
                    <a:pt x="102" y="50"/>
                    <a:pt x="103" y="42"/>
                    <a:pt x="99" y="36"/>
                  </a:cubicBezTo>
                  <a:cubicBezTo>
                    <a:pt x="95" y="29"/>
                    <a:pt x="88" y="26"/>
                    <a:pt x="80" y="27"/>
                  </a:cubicBezTo>
                  <a:cubicBezTo>
                    <a:pt x="78" y="28"/>
                    <a:pt x="75" y="26"/>
                    <a:pt x="74" y="23"/>
                  </a:cubicBezTo>
                  <a:cubicBezTo>
                    <a:pt x="71" y="16"/>
                    <a:pt x="65" y="12"/>
                    <a:pt x="57" y="12"/>
                  </a:cubicBezTo>
                  <a:cubicBezTo>
                    <a:pt x="50" y="12"/>
                    <a:pt x="43" y="16"/>
                    <a:pt x="41" y="23"/>
                  </a:cubicBezTo>
                  <a:cubicBezTo>
                    <a:pt x="40" y="26"/>
                    <a:pt x="37" y="28"/>
                    <a:pt x="34" y="27"/>
                  </a:cubicBezTo>
                  <a:cubicBezTo>
                    <a:pt x="27" y="26"/>
                    <a:pt x="19" y="29"/>
                    <a:pt x="16" y="36"/>
                  </a:cubicBezTo>
                  <a:cubicBezTo>
                    <a:pt x="12" y="42"/>
                    <a:pt x="13" y="50"/>
                    <a:pt x="17" y="56"/>
                  </a:cubicBezTo>
                  <a:cubicBezTo>
                    <a:pt x="19" y="58"/>
                    <a:pt x="19" y="61"/>
                    <a:pt x="17" y="64"/>
                  </a:cubicBezTo>
                  <a:cubicBezTo>
                    <a:pt x="13" y="69"/>
                    <a:pt x="12" y="77"/>
                    <a:pt x="16" y="84"/>
                  </a:cubicBezTo>
                  <a:cubicBezTo>
                    <a:pt x="19" y="90"/>
                    <a:pt x="27" y="94"/>
                    <a:pt x="34" y="93"/>
                  </a:cubicBezTo>
                  <a:cubicBezTo>
                    <a:pt x="34" y="93"/>
                    <a:pt x="35" y="93"/>
                    <a:pt x="35" y="9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75"/>
            <p:cNvSpPr/>
            <p:nvPr/>
          </p:nvSpPr>
          <p:spPr>
            <a:xfrm>
              <a:off x="383" y="476"/>
              <a:ext cx="356" cy="231"/>
            </a:xfrm>
            <a:custGeom>
              <a:avLst/>
              <a:gdLst/>
              <a:ahLst/>
              <a:cxnLst/>
              <a:rect l="l" t="t" r="r" b="b"/>
              <a:pathLst>
                <a:path w="240" h="156" extrusionOk="0">
                  <a:moveTo>
                    <a:pt x="120" y="156"/>
                  </a:moveTo>
                  <a:cubicBezTo>
                    <a:pt x="42" y="156"/>
                    <a:pt x="42" y="156"/>
                    <a:pt x="42" y="156"/>
                  </a:cubicBezTo>
                  <a:cubicBezTo>
                    <a:pt x="39" y="156"/>
                    <a:pt x="36" y="153"/>
                    <a:pt x="36" y="150"/>
                  </a:cubicBezTo>
                  <a:cubicBezTo>
                    <a:pt x="36" y="133"/>
                    <a:pt x="23" y="120"/>
                    <a:pt x="6" y="120"/>
                  </a:cubicBezTo>
                  <a:cubicBezTo>
                    <a:pt x="3" y="120"/>
                    <a:pt x="0" y="117"/>
                    <a:pt x="0" y="11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9"/>
                    <a:pt x="3" y="36"/>
                    <a:pt x="6" y="36"/>
                  </a:cubicBezTo>
                  <a:cubicBezTo>
                    <a:pt x="23" y="36"/>
                    <a:pt x="36" y="22"/>
                    <a:pt x="36" y="6"/>
                  </a:cubicBezTo>
                  <a:cubicBezTo>
                    <a:pt x="36" y="3"/>
                    <a:pt x="39" y="0"/>
                    <a:pt x="42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2" y="0"/>
                    <a:pt x="204" y="3"/>
                    <a:pt x="204" y="6"/>
                  </a:cubicBezTo>
                  <a:cubicBezTo>
                    <a:pt x="204" y="22"/>
                    <a:pt x="218" y="36"/>
                    <a:pt x="234" y="36"/>
                  </a:cubicBezTo>
                  <a:cubicBezTo>
                    <a:pt x="238" y="36"/>
                    <a:pt x="240" y="39"/>
                    <a:pt x="240" y="42"/>
                  </a:cubicBezTo>
                  <a:cubicBezTo>
                    <a:pt x="240" y="72"/>
                    <a:pt x="240" y="72"/>
                    <a:pt x="240" y="72"/>
                  </a:cubicBezTo>
                  <a:cubicBezTo>
                    <a:pt x="240" y="75"/>
                    <a:pt x="238" y="78"/>
                    <a:pt x="234" y="78"/>
                  </a:cubicBezTo>
                  <a:cubicBezTo>
                    <a:pt x="231" y="78"/>
                    <a:pt x="228" y="75"/>
                    <a:pt x="228" y="72"/>
                  </a:cubicBezTo>
                  <a:cubicBezTo>
                    <a:pt x="228" y="47"/>
                    <a:pt x="228" y="47"/>
                    <a:pt x="228" y="47"/>
                  </a:cubicBezTo>
                  <a:cubicBezTo>
                    <a:pt x="210" y="45"/>
                    <a:pt x="195" y="30"/>
                    <a:pt x="193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5" y="30"/>
                    <a:pt x="31" y="45"/>
                    <a:pt x="12" y="47"/>
                  </a:cubicBezTo>
                  <a:cubicBezTo>
                    <a:pt x="12" y="108"/>
                    <a:pt x="12" y="108"/>
                    <a:pt x="12" y="108"/>
                  </a:cubicBezTo>
                  <a:cubicBezTo>
                    <a:pt x="31" y="111"/>
                    <a:pt x="45" y="125"/>
                    <a:pt x="48" y="144"/>
                  </a:cubicBezTo>
                  <a:cubicBezTo>
                    <a:pt x="120" y="144"/>
                    <a:pt x="120" y="144"/>
                    <a:pt x="120" y="144"/>
                  </a:cubicBezTo>
                  <a:cubicBezTo>
                    <a:pt x="124" y="144"/>
                    <a:pt x="126" y="147"/>
                    <a:pt x="126" y="150"/>
                  </a:cubicBezTo>
                  <a:cubicBezTo>
                    <a:pt x="126" y="153"/>
                    <a:pt x="124" y="156"/>
                    <a:pt x="120" y="15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5" name="Google Shape;745;p75"/>
          <p:cNvSpPr/>
          <p:nvPr/>
        </p:nvSpPr>
        <p:spPr>
          <a:xfrm>
            <a:off x="3706581" y="2944543"/>
            <a:ext cx="286680" cy="274481"/>
          </a:xfrm>
          <a:custGeom>
            <a:avLst/>
            <a:gdLst/>
            <a:ahLst/>
            <a:cxnLst/>
            <a:rect l="l" t="t" r="r" b="b"/>
            <a:pathLst>
              <a:path w="191" h="182" extrusionOk="0">
                <a:moveTo>
                  <a:pt x="151" y="181"/>
                </a:moveTo>
                <a:cubicBezTo>
                  <a:pt x="150" y="181"/>
                  <a:pt x="149" y="181"/>
                  <a:pt x="148" y="181"/>
                </a:cubicBezTo>
                <a:cubicBezTo>
                  <a:pt x="95" y="153"/>
                  <a:pt x="95" y="153"/>
                  <a:pt x="95" y="153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1" y="182"/>
                  <a:pt x="38" y="181"/>
                  <a:pt x="37" y="180"/>
                </a:cubicBezTo>
                <a:cubicBezTo>
                  <a:pt x="35" y="179"/>
                  <a:pt x="34" y="176"/>
                  <a:pt x="34" y="174"/>
                </a:cubicBezTo>
                <a:cubicBezTo>
                  <a:pt x="44" y="116"/>
                  <a:pt x="44" y="116"/>
                  <a:pt x="44" y="116"/>
                </a:cubicBezTo>
                <a:cubicBezTo>
                  <a:pt x="2" y="75"/>
                  <a:pt x="2" y="75"/>
                  <a:pt x="2" y="75"/>
                </a:cubicBezTo>
                <a:cubicBezTo>
                  <a:pt x="0" y="73"/>
                  <a:pt x="0" y="71"/>
                  <a:pt x="0" y="69"/>
                </a:cubicBezTo>
                <a:cubicBezTo>
                  <a:pt x="1" y="67"/>
                  <a:pt x="3" y="65"/>
                  <a:pt x="5" y="65"/>
                </a:cubicBezTo>
                <a:cubicBezTo>
                  <a:pt x="64" y="56"/>
                  <a:pt x="64" y="56"/>
                  <a:pt x="64" y="56"/>
                </a:cubicBezTo>
                <a:cubicBezTo>
                  <a:pt x="90" y="3"/>
                  <a:pt x="90" y="3"/>
                  <a:pt x="90" y="3"/>
                </a:cubicBezTo>
                <a:cubicBezTo>
                  <a:pt x="91" y="1"/>
                  <a:pt x="93" y="0"/>
                  <a:pt x="95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8" y="0"/>
                  <a:pt x="100" y="1"/>
                  <a:pt x="101" y="3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86" y="65"/>
                  <a:pt x="186" y="65"/>
                  <a:pt x="186" y="65"/>
                </a:cubicBezTo>
                <a:cubicBezTo>
                  <a:pt x="188" y="65"/>
                  <a:pt x="190" y="67"/>
                  <a:pt x="191" y="69"/>
                </a:cubicBezTo>
                <a:cubicBezTo>
                  <a:pt x="191" y="71"/>
                  <a:pt x="191" y="73"/>
                  <a:pt x="189" y="75"/>
                </a:cubicBezTo>
                <a:cubicBezTo>
                  <a:pt x="147" y="116"/>
                  <a:pt x="147" y="116"/>
                  <a:pt x="147" y="116"/>
                </a:cubicBezTo>
                <a:cubicBezTo>
                  <a:pt x="157" y="174"/>
                  <a:pt x="157" y="174"/>
                  <a:pt x="157" y="174"/>
                </a:cubicBezTo>
                <a:cubicBezTo>
                  <a:pt x="157" y="176"/>
                  <a:pt x="156" y="179"/>
                  <a:pt x="154" y="180"/>
                </a:cubicBezTo>
                <a:cubicBezTo>
                  <a:pt x="153" y="181"/>
                  <a:pt x="152" y="181"/>
                  <a:pt x="151" y="181"/>
                </a:cubicBezTo>
                <a:close/>
                <a:moveTo>
                  <a:pt x="95" y="140"/>
                </a:moveTo>
                <a:cubicBezTo>
                  <a:pt x="96" y="140"/>
                  <a:pt x="97" y="141"/>
                  <a:pt x="98" y="141"/>
                </a:cubicBezTo>
                <a:cubicBezTo>
                  <a:pt x="143" y="164"/>
                  <a:pt x="143" y="164"/>
                  <a:pt x="143" y="164"/>
                </a:cubicBezTo>
                <a:cubicBezTo>
                  <a:pt x="134" y="115"/>
                  <a:pt x="134" y="115"/>
                  <a:pt x="134" y="115"/>
                </a:cubicBezTo>
                <a:cubicBezTo>
                  <a:pt x="134" y="113"/>
                  <a:pt x="135" y="111"/>
                  <a:pt x="136" y="110"/>
                </a:cubicBezTo>
                <a:cubicBezTo>
                  <a:pt x="172" y="75"/>
                  <a:pt x="172" y="75"/>
                  <a:pt x="172" y="75"/>
                </a:cubicBezTo>
                <a:cubicBezTo>
                  <a:pt x="122" y="68"/>
                  <a:pt x="122" y="68"/>
                  <a:pt x="122" y="68"/>
                </a:cubicBezTo>
                <a:cubicBezTo>
                  <a:pt x="120" y="67"/>
                  <a:pt x="119" y="66"/>
                  <a:pt x="118" y="64"/>
                </a:cubicBezTo>
                <a:cubicBezTo>
                  <a:pt x="95" y="20"/>
                  <a:pt x="95" y="20"/>
                  <a:pt x="95" y="20"/>
                </a:cubicBezTo>
                <a:cubicBezTo>
                  <a:pt x="73" y="64"/>
                  <a:pt x="73" y="64"/>
                  <a:pt x="73" y="64"/>
                </a:cubicBezTo>
                <a:cubicBezTo>
                  <a:pt x="72" y="66"/>
                  <a:pt x="71" y="67"/>
                  <a:pt x="69" y="68"/>
                </a:cubicBezTo>
                <a:cubicBezTo>
                  <a:pt x="19" y="75"/>
                  <a:pt x="19" y="75"/>
                  <a:pt x="19" y="75"/>
                </a:cubicBezTo>
                <a:cubicBezTo>
                  <a:pt x="55" y="110"/>
                  <a:pt x="55" y="110"/>
                  <a:pt x="55" y="110"/>
                </a:cubicBezTo>
                <a:cubicBezTo>
                  <a:pt x="56" y="111"/>
                  <a:pt x="57" y="113"/>
                  <a:pt x="57" y="115"/>
                </a:cubicBezTo>
                <a:cubicBezTo>
                  <a:pt x="48" y="164"/>
                  <a:pt x="48" y="164"/>
                  <a:pt x="48" y="164"/>
                </a:cubicBezTo>
                <a:cubicBezTo>
                  <a:pt x="93" y="141"/>
                  <a:pt x="93" y="141"/>
                  <a:pt x="93" y="141"/>
                </a:cubicBezTo>
                <a:cubicBezTo>
                  <a:pt x="94" y="141"/>
                  <a:pt x="94" y="140"/>
                  <a:pt x="95" y="14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75"/>
          <p:cNvSpPr txBox="1"/>
          <p:nvPr/>
        </p:nvSpPr>
        <p:spPr>
          <a:xfrm>
            <a:off x="4252050" y="3991250"/>
            <a:ext cx="2849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https://aradhye.com/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@yaradhye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7" name="Google Shape;747;p75"/>
          <p:cNvSpPr/>
          <p:nvPr/>
        </p:nvSpPr>
        <p:spPr>
          <a:xfrm>
            <a:off x="3740750" y="4047850"/>
            <a:ext cx="286674" cy="314313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93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Duties</a:t>
            </a:r>
            <a:endParaRPr/>
          </a:p>
        </p:txBody>
      </p:sp>
      <p:sp>
        <p:nvSpPr>
          <p:cNvPr id="924" name="Google Shape;924;p93"/>
          <p:cNvSpPr txBox="1">
            <a:spLocks noGrp="1"/>
          </p:cNvSpPr>
          <p:nvPr>
            <p:ph type="body" idx="1"/>
          </p:nvPr>
        </p:nvSpPr>
        <p:spPr>
          <a:xfrm>
            <a:off x="489275" y="1200150"/>
            <a:ext cx="2631900" cy="19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Technology selection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Weighted analysis of tooling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Talking to vendors</a:t>
            </a:r>
            <a:endParaRPr/>
          </a:p>
        </p:txBody>
      </p:sp>
      <p:sp>
        <p:nvSpPr>
          <p:cNvPr id="925" name="Google Shape;925;p93"/>
          <p:cNvSpPr txBox="1">
            <a:spLocks noGrp="1"/>
          </p:cNvSpPr>
          <p:nvPr>
            <p:ph type="body" idx="2"/>
          </p:nvPr>
        </p:nvSpPr>
        <p:spPr>
          <a:xfrm>
            <a:off x="3256050" y="1200150"/>
            <a:ext cx="2631900" cy="18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Infrastructure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Deployment models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Supporting releases</a:t>
            </a:r>
            <a:r>
              <a:rPr lang="en" b="1"/>
              <a:t>	</a:t>
            </a:r>
            <a:endParaRPr b="1"/>
          </a:p>
        </p:txBody>
      </p:sp>
      <p:sp>
        <p:nvSpPr>
          <p:cNvPr id="926" name="Google Shape;926;p93"/>
          <p:cNvSpPr txBox="1">
            <a:spLocks noGrp="1"/>
          </p:cNvSpPr>
          <p:nvPr>
            <p:ph type="body" idx="3"/>
          </p:nvPr>
        </p:nvSpPr>
        <p:spPr>
          <a:xfrm>
            <a:off x="6022825" y="1200150"/>
            <a:ext cx="2631900" cy="19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Architecture evaluation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Embedding with development teams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Making technical decisions</a:t>
            </a:r>
            <a:endParaRPr/>
          </a:p>
        </p:txBody>
      </p:sp>
      <p:sp>
        <p:nvSpPr>
          <p:cNvPr id="927" name="Google Shape;927;p93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28" name="Google Shape;928;p93"/>
          <p:cNvSpPr txBox="1">
            <a:spLocks noGrp="1"/>
          </p:cNvSpPr>
          <p:nvPr>
            <p:ph type="body" idx="2"/>
          </p:nvPr>
        </p:nvSpPr>
        <p:spPr>
          <a:xfrm>
            <a:off x="457200" y="2981550"/>
            <a:ext cx="2631900" cy="18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Performance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Production performance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New development perf reviews</a:t>
            </a:r>
            <a:r>
              <a:rPr lang="en" b="1"/>
              <a:t>	</a:t>
            </a:r>
            <a:endParaRPr b="1"/>
          </a:p>
        </p:txBody>
      </p:sp>
      <p:sp>
        <p:nvSpPr>
          <p:cNvPr id="929" name="Google Shape;929;p93"/>
          <p:cNvSpPr txBox="1">
            <a:spLocks noGrp="1"/>
          </p:cNvSpPr>
          <p:nvPr>
            <p:ph type="body" idx="2"/>
          </p:nvPr>
        </p:nvSpPr>
        <p:spPr>
          <a:xfrm>
            <a:off x="3240013" y="3002250"/>
            <a:ext cx="2631900" cy="18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Security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Overall security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Penetration testing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Security review</a:t>
            </a:r>
            <a:r>
              <a:rPr lang="en" b="1"/>
              <a:t>	</a:t>
            </a:r>
            <a:endParaRPr b="1"/>
          </a:p>
        </p:txBody>
      </p:sp>
      <p:sp>
        <p:nvSpPr>
          <p:cNvPr id="930" name="Google Shape;930;p93"/>
          <p:cNvSpPr txBox="1">
            <a:spLocks noGrp="1"/>
          </p:cNvSpPr>
          <p:nvPr>
            <p:ph type="body" idx="2"/>
          </p:nvPr>
        </p:nvSpPr>
        <p:spPr>
          <a:xfrm>
            <a:off x="6022813" y="3002250"/>
            <a:ext cx="2631900" cy="18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Data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Big data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Business intelligence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Reports and ETLs</a:t>
            </a:r>
            <a:r>
              <a:rPr lang="en" b="1"/>
              <a:t>	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4"/>
          <p:cNvSpPr txBox="1">
            <a:spLocks noGrp="1"/>
          </p:cNvSpPr>
          <p:nvPr>
            <p:ph type="ctrTitle"/>
          </p:nvPr>
        </p:nvSpPr>
        <p:spPr>
          <a:xfrm>
            <a:off x="1433725" y="22682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We are doing well on these, so what’s wrong?</a:t>
            </a:r>
            <a:endParaRPr sz="3200" b="1"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936" name="Google Shape;936;p94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937" name="Google Shape;937;p94"/>
          <p:cNvSpPr/>
          <p:nvPr/>
        </p:nvSpPr>
        <p:spPr>
          <a:xfrm>
            <a:off x="4206261" y="1335650"/>
            <a:ext cx="1007815" cy="829212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5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Kalam"/>
                <a:ea typeface="Kalam"/>
                <a:cs typeface="Kalam"/>
                <a:sym typeface="Kalam"/>
              </a:rPr>
              <a:t>Adverse Effect</a:t>
            </a:r>
            <a:endParaRPr b="1"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943" name="Google Shape;943;p95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944" name="Google Shape;944;p95"/>
          <p:cNvGrpSpPr/>
          <p:nvPr/>
        </p:nvGrpSpPr>
        <p:grpSpPr>
          <a:xfrm>
            <a:off x="1570767" y="677103"/>
            <a:ext cx="4036590" cy="3941676"/>
            <a:chOff x="2256567" y="677103"/>
            <a:chExt cx="4036590" cy="3941676"/>
          </a:xfrm>
        </p:grpSpPr>
        <p:sp>
          <p:nvSpPr>
            <p:cNvPr id="945" name="Google Shape;945;p95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859CB1">
                <a:alpha val="1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46" name="Google Shape;946;p95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859CB1">
                <a:alpha val="1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47" name="Google Shape;947;p95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859CB1">
                <a:alpha val="1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48" name="Google Shape;948;p95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859CB1">
                <a:alpha val="1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49" name="Google Shape;949;p95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F5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50" name="Google Shape;950;p95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859CB1">
                <a:alpha val="1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951" name="Google Shape;951;p95"/>
          <p:cNvGrpSpPr/>
          <p:nvPr/>
        </p:nvGrpSpPr>
        <p:grpSpPr>
          <a:xfrm>
            <a:off x="3761394" y="1815766"/>
            <a:ext cx="2440200" cy="2440200"/>
            <a:chOff x="4447194" y="1815766"/>
            <a:chExt cx="2440200" cy="2440200"/>
          </a:xfrm>
        </p:grpSpPr>
        <p:sp>
          <p:nvSpPr>
            <p:cNvPr id="952" name="Google Shape;952;p95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53" name="Google Shape;953;p95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Kalam"/>
                  <a:ea typeface="Kalam"/>
                  <a:cs typeface="Kalam"/>
                  <a:sym typeface="Kalam"/>
                </a:rPr>
                <a:t>Burnouts</a:t>
              </a:r>
              <a:endParaRPr sz="270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grpSp>
        <p:nvGrpSpPr>
          <p:cNvPr id="954" name="Google Shape;954;p95"/>
          <p:cNvGrpSpPr/>
          <p:nvPr/>
        </p:nvGrpSpPr>
        <p:grpSpPr>
          <a:xfrm>
            <a:off x="2881137" y="1374053"/>
            <a:ext cx="1423800" cy="1423800"/>
            <a:chOff x="3490737" y="1374053"/>
            <a:chExt cx="1423800" cy="1423800"/>
          </a:xfrm>
        </p:grpSpPr>
        <p:sp>
          <p:nvSpPr>
            <p:cNvPr id="955" name="Google Shape;955;p95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56" name="Google Shape;956;p95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Kalam"/>
                  <a:ea typeface="Kalam"/>
                  <a:cs typeface="Kalam"/>
                  <a:sym typeface="Kalam"/>
                </a:rPr>
                <a:t>Low Morale</a:t>
              </a:r>
              <a:endParaRPr sz="170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grpSp>
        <p:nvGrpSpPr>
          <p:cNvPr id="957" name="Google Shape;957;p95"/>
          <p:cNvGrpSpPr/>
          <p:nvPr/>
        </p:nvGrpSpPr>
        <p:grpSpPr>
          <a:xfrm>
            <a:off x="2539953" y="2938289"/>
            <a:ext cx="1498800" cy="1498800"/>
            <a:chOff x="644203" y="3718814"/>
            <a:chExt cx="1498800" cy="1498800"/>
          </a:xfrm>
        </p:grpSpPr>
        <p:sp>
          <p:nvSpPr>
            <p:cNvPr id="958" name="Google Shape;958;p95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59" name="Google Shape;959;p95"/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Kalam"/>
                  <a:ea typeface="Kalam"/>
                  <a:cs typeface="Kalam"/>
                  <a:sym typeface="Kalam"/>
                </a:rPr>
                <a:t>Confusion</a:t>
              </a:r>
              <a:endParaRPr sz="170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grpSp>
        <p:nvGrpSpPr>
          <p:cNvPr id="960" name="Google Shape;960;p95"/>
          <p:cNvGrpSpPr/>
          <p:nvPr/>
        </p:nvGrpSpPr>
        <p:grpSpPr>
          <a:xfrm>
            <a:off x="635487" y="2300103"/>
            <a:ext cx="1423800" cy="1423800"/>
            <a:chOff x="4050012" y="928203"/>
            <a:chExt cx="1423800" cy="1423800"/>
          </a:xfrm>
        </p:grpSpPr>
        <p:sp>
          <p:nvSpPr>
            <p:cNvPr id="961" name="Google Shape;961;p95"/>
            <p:cNvSpPr/>
            <p:nvPr/>
          </p:nvSpPr>
          <p:spPr>
            <a:xfrm>
              <a:off x="4050012" y="928203"/>
              <a:ext cx="1423800" cy="1423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62" name="Google Shape;962;p95"/>
            <p:cNvSpPr txBox="1"/>
            <p:nvPr/>
          </p:nvSpPr>
          <p:spPr>
            <a:xfrm>
              <a:off x="4229975" y="1167750"/>
              <a:ext cx="1036200" cy="944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Kalam"/>
                  <a:ea typeface="Kalam"/>
                  <a:cs typeface="Kalam"/>
                  <a:sym typeface="Kalam"/>
                </a:rPr>
                <a:t>Slowness</a:t>
              </a:r>
              <a:endParaRPr sz="170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grpSp>
        <p:nvGrpSpPr>
          <p:cNvPr id="963" name="Google Shape;963;p95"/>
          <p:cNvGrpSpPr/>
          <p:nvPr/>
        </p:nvGrpSpPr>
        <p:grpSpPr>
          <a:xfrm>
            <a:off x="6517219" y="1971827"/>
            <a:ext cx="1871158" cy="1866602"/>
            <a:chOff x="4050012" y="928203"/>
            <a:chExt cx="1423800" cy="1423800"/>
          </a:xfrm>
        </p:grpSpPr>
        <p:sp>
          <p:nvSpPr>
            <p:cNvPr id="964" name="Google Shape;964;p95"/>
            <p:cNvSpPr/>
            <p:nvPr/>
          </p:nvSpPr>
          <p:spPr>
            <a:xfrm>
              <a:off x="4050012" y="928203"/>
              <a:ext cx="1423800" cy="1423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65" name="Google Shape;965;p95"/>
            <p:cNvSpPr txBox="1"/>
            <p:nvPr/>
          </p:nvSpPr>
          <p:spPr>
            <a:xfrm>
              <a:off x="4171464" y="1235602"/>
              <a:ext cx="1169700" cy="810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Kalam"/>
                  <a:ea typeface="Kalam"/>
                  <a:cs typeface="Kalam"/>
                  <a:sym typeface="Kalam"/>
                </a:rPr>
                <a:t>Contentiousness</a:t>
              </a:r>
              <a:endParaRPr sz="150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sp>
        <p:nvSpPr>
          <p:cNvPr id="966" name="Google Shape;966;p95"/>
          <p:cNvSpPr/>
          <p:nvPr/>
        </p:nvSpPr>
        <p:spPr>
          <a:xfrm rot="-6597866">
            <a:off x="2258954" y="1462541"/>
            <a:ext cx="629106" cy="629106"/>
          </a:xfrm>
          <a:prstGeom prst="ellipse">
            <a:avLst/>
          </a:prstGeom>
          <a:solidFill>
            <a:srgbClr val="F5A5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67" name="Google Shape;967;p95"/>
          <p:cNvSpPr/>
          <p:nvPr/>
        </p:nvSpPr>
        <p:spPr>
          <a:xfrm rot="-6597866">
            <a:off x="5297829" y="1098166"/>
            <a:ext cx="629106" cy="629106"/>
          </a:xfrm>
          <a:prstGeom prst="ellipse">
            <a:avLst/>
          </a:prstGeom>
          <a:solidFill>
            <a:srgbClr val="F5A5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96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96"/>
          <p:cNvSpPr txBox="1">
            <a:spLocks noGrp="1"/>
          </p:cNvSpPr>
          <p:nvPr>
            <p:ph type="body" idx="1"/>
          </p:nvPr>
        </p:nvSpPr>
        <p:spPr>
          <a:xfrm>
            <a:off x="804800" y="1200150"/>
            <a:ext cx="3657000" cy="3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ermanent Marker"/>
                <a:ea typeface="Permanent Marker"/>
                <a:cs typeface="Permanent Marker"/>
                <a:sym typeface="Permanent Marker"/>
              </a:rPr>
              <a:t>Smells: Point at a deeper problem than what you see at the surface level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974" name="Google Shape;974;p96"/>
          <p:cNvSpPr txBox="1">
            <a:spLocks noGrp="1"/>
          </p:cNvSpPr>
          <p:nvPr>
            <p:ph type="body" idx="2"/>
          </p:nvPr>
        </p:nvSpPr>
        <p:spPr>
          <a:xfrm>
            <a:off x="4682201" y="1200150"/>
            <a:ext cx="3657000" cy="3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ermanent Marker"/>
                <a:ea typeface="Permanent Marker"/>
                <a:cs typeface="Permanent Marker"/>
                <a:sym typeface="Permanent Marker"/>
              </a:rPr>
              <a:t>Refactoring: Restructuring without changing the output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975" name="Google Shape;975;p96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97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981" name="Google Shape;98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425" y="1092875"/>
            <a:ext cx="1950564" cy="26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500" y="1092875"/>
            <a:ext cx="1756350" cy="263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875" y="1092875"/>
            <a:ext cx="1950575" cy="264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5275" y="1092875"/>
            <a:ext cx="2011067" cy="26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98"/>
          <p:cNvSpPr txBox="1">
            <a:spLocks noGrp="1"/>
          </p:cNvSpPr>
          <p:nvPr>
            <p:ph type="ctrTitle"/>
          </p:nvPr>
        </p:nvSpPr>
        <p:spPr>
          <a:xfrm>
            <a:off x="1557300" y="1847769"/>
            <a:ext cx="6029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</a:rPr>
              <a:t>Refactoring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990" name="Google Shape;990;p98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99"/>
          <p:cNvSpPr txBox="1">
            <a:spLocks noGrp="1"/>
          </p:cNvSpPr>
          <p:nvPr>
            <p:ph type="ctrTitle"/>
          </p:nvPr>
        </p:nvSpPr>
        <p:spPr>
          <a:xfrm>
            <a:off x="1295550" y="22699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of Architecture</a:t>
            </a:r>
            <a:endParaRPr/>
          </a:p>
        </p:txBody>
      </p:sp>
      <p:sp>
        <p:nvSpPr>
          <p:cNvPr id="996" name="Google Shape;996;p99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997" name="Google Shape;997;p99"/>
          <p:cNvSpPr/>
          <p:nvPr/>
        </p:nvSpPr>
        <p:spPr>
          <a:xfrm>
            <a:off x="4195869" y="1293669"/>
            <a:ext cx="752257" cy="777652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00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Architecture?</a:t>
            </a:r>
            <a:endParaRPr/>
          </a:p>
        </p:txBody>
      </p:sp>
      <p:sp>
        <p:nvSpPr>
          <p:cNvPr id="1003" name="Google Shape;1003;p100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004" name="Google Shape;1004;p100"/>
          <p:cNvSpPr txBox="1">
            <a:spLocks noGrp="1"/>
          </p:cNvSpPr>
          <p:nvPr>
            <p:ph type="body" idx="4294967295"/>
          </p:nvPr>
        </p:nvSpPr>
        <p:spPr>
          <a:xfrm>
            <a:off x="2951825" y="1385400"/>
            <a:ext cx="5557200" cy="3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Pie in the sky?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Ivory tower trolling?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Waterfall relic?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005" name="Google Shape;1005;p100"/>
          <p:cNvSpPr/>
          <p:nvPr/>
        </p:nvSpPr>
        <p:spPr>
          <a:xfrm>
            <a:off x="392577" y="1436148"/>
            <a:ext cx="2153829" cy="1773091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006" name="Google Shape;1006;p100"/>
          <p:cNvSpPr/>
          <p:nvPr/>
        </p:nvSpPr>
        <p:spPr>
          <a:xfrm>
            <a:off x="3804127" y="3796931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00"/>
          <p:cNvSpPr/>
          <p:nvPr/>
        </p:nvSpPr>
        <p:spPr>
          <a:xfrm>
            <a:off x="3666526" y="1566669"/>
            <a:ext cx="1440479" cy="1498363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1"/>
          <p:cNvSpPr txBox="1">
            <a:spLocks noGrp="1"/>
          </p:cNvSpPr>
          <p:nvPr>
            <p:ph type="body" idx="1"/>
          </p:nvPr>
        </p:nvSpPr>
        <p:spPr>
          <a:xfrm>
            <a:off x="1104300" y="2276100"/>
            <a:ext cx="6935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i="0"/>
              <a:t>Shared understanding of the system</a:t>
            </a:r>
            <a:endParaRPr/>
          </a:p>
        </p:txBody>
      </p:sp>
      <p:sp>
        <p:nvSpPr>
          <p:cNvPr id="1013" name="Google Shape;1013;p101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014" name="Google Shape;1014;p101"/>
          <p:cNvSpPr txBox="1"/>
          <p:nvPr/>
        </p:nvSpPr>
        <p:spPr>
          <a:xfrm>
            <a:off x="7237550" y="3833075"/>
            <a:ext cx="15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dlee"/>
                <a:ea typeface="Handlee"/>
                <a:cs typeface="Handlee"/>
                <a:sym typeface="Handlee"/>
              </a:rPr>
              <a:t>Martin Fowler</a:t>
            </a:r>
            <a:endParaRPr>
              <a:latin typeface="Handlee"/>
              <a:ea typeface="Handlee"/>
              <a:cs typeface="Handlee"/>
              <a:sym typeface="Handle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02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 Understanding</a:t>
            </a:r>
            <a:endParaRPr/>
          </a:p>
        </p:txBody>
      </p:sp>
      <p:sp>
        <p:nvSpPr>
          <p:cNvPr id="1020" name="Google Shape;1020;p102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021" name="Google Shape;1021;p102"/>
          <p:cNvSpPr txBox="1">
            <a:spLocks noGrp="1"/>
          </p:cNvSpPr>
          <p:nvPr>
            <p:ph type="body" idx="4294967295"/>
          </p:nvPr>
        </p:nvSpPr>
        <p:spPr>
          <a:xfrm>
            <a:off x="3032850" y="1190825"/>
            <a:ext cx="5234100" cy="33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.NET Framework team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Fintech 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Retail 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Energy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022" name="Google Shape;1022;p102"/>
          <p:cNvSpPr/>
          <p:nvPr/>
        </p:nvSpPr>
        <p:spPr>
          <a:xfrm>
            <a:off x="537650" y="1356550"/>
            <a:ext cx="2115247" cy="231236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6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of Hands</a:t>
            </a:r>
            <a:endParaRPr/>
          </a:p>
        </p:txBody>
      </p:sp>
      <p:sp>
        <p:nvSpPr>
          <p:cNvPr id="753" name="Google Shape;753;p76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54" name="Google Shape;754;p76"/>
          <p:cNvSpPr txBox="1">
            <a:spLocks noGrp="1"/>
          </p:cNvSpPr>
          <p:nvPr>
            <p:ph type="body" idx="4294967295"/>
          </p:nvPr>
        </p:nvSpPr>
        <p:spPr>
          <a:xfrm>
            <a:off x="28925" y="976300"/>
            <a:ext cx="9042600" cy="36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500">
                <a:latin typeface="Kalam"/>
                <a:ea typeface="Kalam"/>
                <a:cs typeface="Kalam"/>
                <a:sym typeface="Kalam"/>
              </a:rPr>
              <a:t>How many architects are here?</a:t>
            </a:r>
            <a:endParaRPr sz="45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45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500">
                <a:latin typeface="Kalam"/>
                <a:ea typeface="Kalam"/>
                <a:cs typeface="Kalam"/>
                <a:sym typeface="Kalam"/>
              </a:rPr>
              <a:t>How many aspire to be an architect?</a:t>
            </a:r>
            <a:endParaRPr sz="4500">
              <a:latin typeface="Kalam"/>
              <a:ea typeface="Kalam"/>
              <a:cs typeface="Kalam"/>
              <a:sym typeface="Kalam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03"/>
          <p:cNvSpPr txBox="1">
            <a:spLocks noGrp="1"/>
          </p:cNvSpPr>
          <p:nvPr>
            <p:ph type="body" idx="1"/>
          </p:nvPr>
        </p:nvSpPr>
        <p:spPr>
          <a:xfrm>
            <a:off x="310450" y="2276100"/>
            <a:ext cx="8565300" cy="12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800" b="1" i="0"/>
              <a:t>Design decisions</a:t>
            </a:r>
            <a:r>
              <a:rPr lang="en" sz="3800" i="0"/>
              <a:t> about any system that keep implementers and maintainers from </a:t>
            </a:r>
            <a:r>
              <a:rPr lang="en" sz="3800" b="1" i="0"/>
              <a:t>exercising needless creativity</a:t>
            </a:r>
            <a:endParaRPr sz="3700" b="1"/>
          </a:p>
        </p:txBody>
      </p:sp>
      <p:sp>
        <p:nvSpPr>
          <p:cNvPr id="1028" name="Google Shape;1028;p103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029" name="Google Shape;1029;p103"/>
          <p:cNvSpPr txBox="1"/>
          <p:nvPr/>
        </p:nvSpPr>
        <p:spPr>
          <a:xfrm>
            <a:off x="7377475" y="3865525"/>
            <a:ext cx="1633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andlee"/>
                <a:ea typeface="Handlee"/>
                <a:cs typeface="Handlee"/>
                <a:sym typeface="Handlee"/>
              </a:rPr>
              <a:t>DSouza, Wills </a:t>
            </a:r>
            <a:endParaRPr sz="1000">
              <a:latin typeface="Handlee"/>
              <a:ea typeface="Handlee"/>
              <a:cs typeface="Handlee"/>
              <a:sym typeface="Handl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andlee"/>
                <a:ea typeface="Handlee"/>
                <a:cs typeface="Handlee"/>
                <a:sym typeface="Handlee"/>
              </a:rPr>
              <a:t>Objects, Components, and Frameworks in UML.</a:t>
            </a:r>
            <a:endParaRPr sz="1000">
              <a:latin typeface="Handlee"/>
              <a:ea typeface="Handlee"/>
              <a:cs typeface="Handlee"/>
              <a:sym typeface="Handl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andlee"/>
                <a:ea typeface="Handlee"/>
                <a:cs typeface="Handlee"/>
                <a:sym typeface="Handlee"/>
              </a:rPr>
              <a:t>Via Gregor Hohpe</a:t>
            </a:r>
            <a:endParaRPr sz="1000">
              <a:latin typeface="Handlee"/>
              <a:ea typeface="Handlee"/>
              <a:cs typeface="Handlee"/>
              <a:sym typeface="Handl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dlee"/>
              <a:ea typeface="Handlee"/>
              <a:cs typeface="Handlee"/>
              <a:sym typeface="Handle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04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035" name="Google Shape;1035;p104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036" name="Google Shape;1036;p104"/>
          <p:cNvSpPr txBox="1">
            <a:spLocks noGrp="1"/>
          </p:cNvSpPr>
          <p:nvPr>
            <p:ph type="body" idx="4294967295"/>
          </p:nvPr>
        </p:nvSpPr>
        <p:spPr>
          <a:xfrm>
            <a:off x="3032850" y="1190825"/>
            <a:ext cx="5234100" cy="33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Software evolution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Important decisions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Directional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037" name="Google Shape;1037;p104"/>
          <p:cNvSpPr/>
          <p:nvPr/>
        </p:nvSpPr>
        <p:spPr>
          <a:xfrm>
            <a:off x="537650" y="1356550"/>
            <a:ext cx="2115247" cy="231236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05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Evolving Architecture</a:t>
            </a:r>
            <a:endParaRPr/>
          </a:p>
        </p:txBody>
      </p:sp>
      <p:sp>
        <p:nvSpPr>
          <p:cNvPr id="1043" name="Google Shape;1043;p105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044" name="Google Shape;1044;p105"/>
          <p:cNvSpPr txBox="1">
            <a:spLocks noGrp="1"/>
          </p:cNvSpPr>
          <p:nvPr>
            <p:ph type="body" idx="4294967295"/>
          </p:nvPr>
        </p:nvSpPr>
        <p:spPr>
          <a:xfrm>
            <a:off x="3205200" y="1249675"/>
            <a:ext cx="54816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Events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Vertical slices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Cloud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DevOps maturity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045" name="Google Shape;1045;p105"/>
          <p:cNvSpPr/>
          <p:nvPr/>
        </p:nvSpPr>
        <p:spPr>
          <a:xfrm>
            <a:off x="537650" y="1356550"/>
            <a:ext cx="2115247" cy="231236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06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Definition Refactoring</a:t>
            </a:r>
            <a:endParaRPr/>
          </a:p>
        </p:txBody>
      </p:sp>
      <p:sp>
        <p:nvSpPr>
          <p:cNvPr id="1051" name="Google Shape;1051;p106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052" name="Google Shape;1052;p106"/>
          <p:cNvSpPr txBox="1"/>
          <p:nvPr/>
        </p:nvSpPr>
        <p:spPr>
          <a:xfrm>
            <a:off x="3268500" y="1296675"/>
            <a:ext cx="56943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rPr>
              <a:t>Your organizational definition</a:t>
            </a:r>
            <a:endParaRPr sz="3400">
              <a:solidFill>
                <a:schemeClr val="dk1"/>
              </a:solidFill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rPr>
              <a:t>Proactive</a:t>
            </a:r>
            <a:endParaRPr sz="3400">
              <a:solidFill>
                <a:schemeClr val="dk1"/>
              </a:solidFill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rPr>
              <a:t>Socialize it</a:t>
            </a:r>
            <a:endParaRPr sz="3400">
              <a:solidFill>
                <a:schemeClr val="dk1"/>
              </a:solidFill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rPr>
              <a:t>Work with agile</a:t>
            </a:r>
            <a:endParaRPr sz="3400">
              <a:solidFill>
                <a:schemeClr val="dk1"/>
              </a:solidFill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solidFill>
                <a:schemeClr val="dk1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053" name="Google Shape;1053;p106"/>
          <p:cNvSpPr/>
          <p:nvPr/>
        </p:nvSpPr>
        <p:spPr>
          <a:xfrm>
            <a:off x="537650" y="1356550"/>
            <a:ext cx="2115247" cy="231236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07"/>
          <p:cNvSpPr txBox="1">
            <a:spLocks noGrp="1"/>
          </p:cNvSpPr>
          <p:nvPr>
            <p:ph type="ctrTitle"/>
          </p:nvPr>
        </p:nvSpPr>
        <p:spPr>
          <a:xfrm>
            <a:off x="1263250" y="219366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Architectural Documentation</a:t>
            </a:r>
            <a:endParaRPr/>
          </a:p>
        </p:txBody>
      </p:sp>
      <p:sp>
        <p:nvSpPr>
          <p:cNvPr id="1059" name="Google Shape;1059;p107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060" name="Google Shape;1060;p107"/>
          <p:cNvSpPr/>
          <p:nvPr/>
        </p:nvSpPr>
        <p:spPr>
          <a:xfrm>
            <a:off x="4195869" y="1293669"/>
            <a:ext cx="752257" cy="777652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08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 Issues</a:t>
            </a:r>
            <a:endParaRPr/>
          </a:p>
        </p:txBody>
      </p:sp>
      <p:sp>
        <p:nvSpPr>
          <p:cNvPr id="1066" name="Google Shape;1066;p108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067" name="Google Shape;1067;p108"/>
          <p:cNvSpPr txBox="1">
            <a:spLocks noGrp="1"/>
          </p:cNvSpPr>
          <p:nvPr>
            <p:ph type="body" idx="4294967295"/>
          </p:nvPr>
        </p:nvSpPr>
        <p:spPr>
          <a:xfrm>
            <a:off x="3341875" y="1352350"/>
            <a:ext cx="54816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Wall of text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Too complex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Many views in one picture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068" name="Google Shape;1068;p108"/>
          <p:cNvSpPr/>
          <p:nvPr/>
        </p:nvSpPr>
        <p:spPr>
          <a:xfrm>
            <a:off x="325950" y="1436625"/>
            <a:ext cx="2588996" cy="2203521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09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Landfill</a:t>
            </a:r>
            <a:endParaRPr/>
          </a:p>
        </p:txBody>
      </p:sp>
      <p:sp>
        <p:nvSpPr>
          <p:cNvPr id="1074" name="Google Shape;1074;p109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075" name="Google Shape;1075;p109"/>
          <p:cNvSpPr txBox="1">
            <a:spLocks noGrp="1"/>
          </p:cNvSpPr>
          <p:nvPr>
            <p:ph type="body" idx="4294967295"/>
          </p:nvPr>
        </p:nvSpPr>
        <p:spPr>
          <a:xfrm>
            <a:off x="3277275" y="1780300"/>
            <a:ext cx="54816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076" name="Google Shape;1076;p109"/>
          <p:cNvSpPr/>
          <p:nvPr/>
        </p:nvSpPr>
        <p:spPr>
          <a:xfrm>
            <a:off x="309799" y="1339751"/>
            <a:ext cx="2677813" cy="2544125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pic>
        <p:nvPicPr>
          <p:cNvPr id="1077" name="Google Shape;107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325" y="1097450"/>
            <a:ext cx="5481600" cy="365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109"/>
          <p:cNvSpPr txBox="1"/>
          <p:nvPr/>
        </p:nvSpPr>
        <p:spPr>
          <a:xfrm>
            <a:off x="5674525" y="1132975"/>
            <a:ext cx="152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rPr>
              <a:t>Confluence</a:t>
            </a:r>
            <a:r>
              <a:rPr lang="en" sz="2200" b="1">
                <a:solidFill>
                  <a:schemeClr val="dk2"/>
                </a:solidFill>
                <a:latin typeface="Kalam"/>
                <a:ea typeface="Kalam"/>
                <a:cs typeface="Kalam"/>
                <a:sym typeface="Kalam"/>
              </a:rPr>
              <a:t> </a:t>
            </a:r>
            <a:endParaRPr sz="2200" b="1">
              <a:solidFill>
                <a:schemeClr val="dk2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079" name="Google Shape;1079;p109"/>
          <p:cNvSpPr txBox="1"/>
          <p:nvPr/>
        </p:nvSpPr>
        <p:spPr>
          <a:xfrm>
            <a:off x="6001875" y="2829575"/>
            <a:ext cx="77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😭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10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 Refactoring</a:t>
            </a:r>
            <a:endParaRPr/>
          </a:p>
        </p:txBody>
      </p:sp>
      <p:sp>
        <p:nvSpPr>
          <p:cNvPr id="1085" name="Google Shape;1085;p110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086" name="Google Shape;1086;p110"/>
          <p:cNvSpPr txBox="1">
            <a:spLocks noGrp="1"/>
          </p:cNvSpPr>
          <p:nvPr>
            <p:ph type="body" idx="4294967295"/>
          </p:nvPr>
        </p:nvSpPr>
        <p:spPr>
          <a:xfrm>
            <a:off x="3286350" y="1279275"/>
            <a:ext cx="54816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Know the audience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Humans are the audience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Know the purpose 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087" name="Google Shape;1087;p110"/>
          <p:cNvSpPr/>
          <p:nvPr/>
        </p:nvSpPr>
        <p:spPr>
          <a:xfrm>
            <a:off x="319650" y="1356550"/>
            <a:ext cx="2377256" cy="2656486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11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1093" name="Google Shape;109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61950"/>
            <a:ext cx="8915399" cy="473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12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1099" name="Google Shape;109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106" y="45488"/>
            <a:ext cx="5988232" cy="5098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7"/>
          <p:cNvSpPr txBox="1">
            <a:spLocks noGrp="1"/>
          </p:cNvSpPr>
          <p:nvPr>
            <p:ph type="ctrTitle"/>
          </p:nvPr>
        </p:nvSpPr>
        <p:spPr>
          <a:xfrm>
            <a:off x="1295550" y="1991838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Kalam"/>
                <a:ea typeface="Kalam"/>
                <a:cs typeface="Kalam"/>
                <a:sym typeface="Kalam"/>
              </a:rPr>
              <a:t>Wh</a:t>
            </a:r>
            <a:r>
              <a:rPr lang="en"/>
              <a:t>at</a:t>
            </a:r>
            <a:r>
              <a:rPr lang="en" b="1">
                <a:latin typeface="Kalam"/>
                <a:ea typeface="Kalam"/>
                <a:cs typeface="Kalam"/>
                <a:sym typeface="Kalam"/>
              </a:rPr>
              <a:t> is architecture?</a:t>
            </a:r>
            <a:endParaRPr b="1"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760" name="Google Shape;760;p77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61" name="Google Shape;761;p77"/>
          <p:cNvSpPr/>
          <p:nvPr/>
        </p:nvSpPr>
        <p:spPr>
          <a:xfrm>
            <a:off x="4064213" y="1166750"/>
            <a:ext cx="1015568" cy="1082564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198AD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13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 Refactoring</a:t>
            </a:r>
            <a:endParaRPr/>
          </a:p>
        </p:txBody>
      </p:sp>
      <p:sp>
        <p:nvSpPr>
          <p:cNvPr id="1105" name="Google Shape;1105;p113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106" name="Google Shape;1106;p113"/>
          <p:cNvSpPr txBox="1">
            <a:spLocks noGrp="1"/>
          </p:cNvSpPr>
          <p:nvPr>
            <p:ph type="body" idx="4294967295"/>
          </p:nvPr>
        </p:nvSpPr>
        <p:spPr>
          <a:xfrm>
            <a:off x="3244975" y="1279675"/>
            <a:ext cx="54816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Logical 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Infrastructure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Security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Sequence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107" name="Google Shape;1107;p113"/>
          <p:cNvSpPr/>
          <p:nvPr/>
        </p:nvSpPr>
        <p:spPr>
          <a:xfrm>
            <a:off x="319650" y="1356550"/>
            <a:ext cx="2377256" cy="2656486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14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1113" name="Google Shape;111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150" y="190500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15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1119" name="Google Shape;111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75" y="333550"/>
            <a:ext cx="4212500" cy="41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607" y="977131"/>
            <a:ext cx="4113418" cy="104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7504" y="2821745"/>
            <a:ext cx="3004838" cy="82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16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 Refactoring ADR</a:t>
            </a:r>
            <a:endParaRPr/>
          </a:p>
        </p:txBody>
      </p:sp>
      <p:sp>
        <p:nvSpPr>
          <p:cNvPr id="1127" name="Google Shape;1127;p116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128" name="Google Shape;1128;p116"/>
          <p:cNvSpPr txBox="1">
            <a:spLocks noGrp="1"/>
          </p:cNvSpPr>
          <p:nvPr>
            <p:ph type="body" idx="4294967295"/>
          </p:nvPr>
        </p:nvSpPr>
        <p:spPr>
          <a:xfrm>
            <a:off x="3241400" y="820475"/>
            <a:ext cx="5481600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Architecture Decision Record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129" name="Google Shape;1129;p116"/>
          <p:cNvSpPr/>
          <p:nvPr/>
        </p:nvSpPr>
        <p:spPr>
          <a:xfrm>
            <a:off x="319650" y="1356550"/>
            <a:ext cx="2377256" cy="2656486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0" name="Google Shape;113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900" y="1661350"/>
            <a:ext cx="5837498" cy="2899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17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 ADR Template</a:t>
            </a:r>
            <a:endParaRPr/>
          </a:p>
        </p:txBody>
      </p:sp>
      <p:sp>
        <p:nvSpPr>
          <p:cNvPr id="1136" name="Google Shape;1136;p117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137" name="Google Shape;1137;p117"/>
          <p:cNvSpPr txBox="1">
            <a:spLocks noGrp="1"/>
          </p:cNvSpPr>
          <p:nvPr>
            <p:ph type="body" idx="4294967295"/>
          </p:nvPr>
        </p:nvSpPr>
        <p:spPr>
          <a:xfrm>
            <a:off x="3205200" y="907150"/>
            <a:ext cx="5481600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138" name="Google Shape;1138;p117"/>
          <p:cNvSpPr/>
          <p:nvPr/>
        </p:nvSpPr>
        <p:spPr>
          <a:xfrm>
            <a:off x="319650" y="1356550"/>
            <a:ext cx="2377256" cy="2656486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9" name="Google Shape;113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474" y="972500"/>
            <a:ext cx="5179326" cy="354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18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 Refactoring</a:t>
            </a:r>
            <a:endParaRPr/>
          </a:p>
        </p:txBody>
      </p:sp>
      <p:sp>
        <p:nvSpPr>
          <p:cNvPr id="1145" name="Google Shape;1145;p118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146" name="Google Shape;1146;p118"/>
          <p:cNvSpPr txBox="1">
            <a:spLocks noGrp="1"/>
          </p:cNvSpPr>
          <p:nvPr>
            <p:ph type="body" idx="4294967295"/>
          </p:nvPr>
        </p:nvSpPr>
        <p:spPr>
          <a:xfrm>
            <a:off x="3309575" y="1198925"/>
            <a:ext cx="56049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Concise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Many clean diagrams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Discoverable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Architectural decision records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147" name="Google Shape;1147;p118"/>
          <p:cNvSpPr/>
          <p:nvPr/>
        </p:nvSpPr>
        <p:spPr>
          <a:xfrm>
            <a:off x="319650" y="1356550"/>
            <a:ext cx="2377256" cy="2656486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19"/>
          <p:cNvSpPr txBox="1">
            <a:spLocks noGrp="1"/>
          </p:cNvSpPr>
          <p:nvPr>
            <p:ph type="ctrTitle"/>
          </p:nvPr>
        </p:nvSpPr>
        <p:spPr>
          <a:xfrm>
            <a:off x="1295550" y="19918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Guiding Principles</a:t>
            </a:r>
            <a:endParaRPr/>
          </a:p>
        </p:txBody>
      </p:sp>
      <p:sp>
        <p:nvSpPr>
          <p:cNvPr id="1153" name="Google Shape;1153;p119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154" name="Google Shape;1154;p119"/>
          <p:cNvSpPr/>
          <p:nvPr/>
        </p:nvSpPr>
        <p:spPr>
          <a:xfrm>
            <a:off x="4195869" y="1293669"/>
            <a:ext cx="752257" cy="777652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20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Guiding Principles</a:t>
            </a:r>
            <a:endParaRPr/>
          </a:p>
        </p:txBody>
      </p:sp>
      <p:sp>
        <p:nvSpPr>
          <p:cNvPr id="1160" name="Google Shape;1160;p120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1161" name="Google Shape;116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375" y="892125"/>
            <a:ext cx="2827325" cy="3936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1903" y="892125"/>
            <a:ext cx="3148297" cy="3936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21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Symptom Hunting</a:t>
            </a:r>
            <a:endParaRPr/>
          </a:p>
        </p:txBody>
      </p:sp>
      <p:sp>
        <p:nvSpPr>
          <p:cNvPr id="1168" name="Google Shape;1168;p121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169" name="Google Shape;1169;p121"/>
          <p:cNvSpPr txBox="1">
            <a:spLocks noGrp="1"/>
          </p:cNvSpPr>
          <p:nvPr>
            <p:ph type="body" idx="4294967295"/>
          </p:nvPr>
        </p:nvSpPr>
        <p:spPr>
          <a:xfrm>
            <a:off x="3309575" y="1263525"/>
            <a:ext cx="54816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Hard to change 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Long deployment ceremonies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Slow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Defective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170" name="Google Shape;117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50" y="1033850"/>
            <a:ext cx="3080925" cy="3851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22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 Architected Framework Pillars</a:t>
            </a:r>
            <a:endParaRPr/>
          </a:p>
        </p:txBody>
      </p:sp>
      <p:sp>
        <p:nvSpPr>
          <p:cNvPr id="1176" name="Google Shape;1176;p122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1177" name="Google Shape;117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174" y="987177"/>
            <a:ext cx="2864775" cy="18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750" y="3059375"/>
            <a:ext cx="3798175" cy="15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4600" y="987178"/>
            <a:ext cx="2818751" cy="1919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122"/>
          <p:cNvSpPr/>
          <p:nvPr/>
        </p:nvSpPr>
        <p:spPr>
          <a:xfrm>
            <a:off x="214675" y="1372700"/>
            <a:ext cx="2377256" cy="2656486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8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767" name="Google Shape;76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225" y="198025"/>
            <a:ext cx="335732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25" y="90700"/>
            <a:ext cx="5394350" cy="359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23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Software Engineering</a:t>
            </a:r>
            <a:endParaRPr/>
          </a:p>
        </p:txBody>
      </p:sp>
      <p:sp>
        <p:nvSpPr>
          <p:cNvPr id="1186" name="Google Shape;1186;p123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187" name="Google Shape;1187;p123"/>
          <p:cNvSpPr txBox="1">
            <a:spLocks noGrp="1"/>
          </p:cNvSpPr>
          <p:nvPr>
            <p:ph type="body" idx="4294967295"/>
          </p:nvPr>
        </p:nvSpPr>
        <p:spPr>
          <a:xfrm>
            <a:off x="3317650" y="1248750"/>
            <a:ext cx="54816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There are no absolute rights or wrongs, we only have 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trade offs.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188" name="Google Shape;1188;p123"/>
          <p:cNvSpPr/>
          <p:nvPr/>
        </p:nvSpPr>
        <p:spPr>
          <a:xfrm>
            <a:off x="319650" y="1356550"/>
            <a:ext cx="2377256" cy="2656486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24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Flexibility Decision Example</a:t>
            </a:r>
            <a:endParaRPr/>
          </a:p>
        </p:txBody>
      </p:sp>
      <p:sp>
        <p:nvSpPr>
          <p:cNvPr id="1194" name="Google Shape;1194;p124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1195" name="Google Shape;1195;p124"/>
          <p:cNvSpPr txBox="1">
            <a:spLocks noGrp="1"/>
          </p:cNvSpPr>
          <p:nvPr>
            <p:ph type="body" idx="4294967295"/>
          </p:nvPr>
        </p:nvSpPr>
        <p:spPr>
          <a:xfrm>
            <a:off x="3079800" y="1177925"/>
            <a:ext cx="60642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>
                <a:latin typeface="Kalam"/>
                <a:ea typeface="Kalam"/>
                <a:cs typeface="Kalam"/>
                <a:sym typeface="Kalam"/>
              </a:rPr>
              <a:t>Loose schema (Hypermedia) </a:t>
            </a:r>
            <a:endParaRPr sz="40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>
                <a:latin typeface="Kalam"/>
                <a:ea typeface="Kalam"/>
                <a:cs typeface="Kalam"/>
                <a:sym typeface="Kalam"/>
              </a:rPr>
              <a:t>Vs</a:t>
            </a:r>
            <a:endParaRPr sz="40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>
                <a:latin typeface="Kalam"/>
                <a:ea typeface="Kalam"/>
                <a:cs typeface="Kalam"/>
                <a:sym typeface="Kalam"/>
              </a:rPr>
              <a:t>Strict schema </a:t>
            </a:r>
            <a:endParaRPr sz="40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>
                <a:latin typeface="Kalam"/>
                <a:ea typeface="Kalam"/>
                <a:cs typeface="Kalam"/>
                <a:sym typeface="Kalam"/>
              </a:rPr>
              <a:t>(Schema registry)</a:t>
            </a:r>
            <a:endParaRPr sz="39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196" name="Google Shape;1196;p124"/>
          <p:cNvSpPr/>
          <p:nvPr/>
        </p:nvSpPr>
        <p:spPr>
          <a:xfrm>
            <a:off x="537650" y="1356550"/>
            <a:ext cx="2115247" cy="231236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25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1202" name="Google Shape;1202;p125"/>
          <p:cNvSpPr txBox="1">
            <a:spLocks noGrp="1"/>
          </p:cNvSpPr>
          <p:nvPr>
            <p:ph type="body" idx="1"/>
          </p:nvPr>
        </p:nvSpPr>
        <p:spPr>
          <a:xfrm>
            <a:off x="1104300" y="2276100"/>
            <a:ext cx="6935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i="0">
                <a:latin typeface="Kalam"/>
                <a:ea typeface="Kalam"/>
                <a:cs typeface="Kalam"/>
                <a:sym typeface="Kalam"/>
              </a:rPr>
              <a:t>Strong opinions loosely held</a:t>
            </a:r>
            <a:endParaRPr b="1" i="0"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203" name="Google Shape;1203;p125"/>
          <p:cNvSpPr txBox="1"/>
          <p:nvPr/>
        </p:nvSpPr>
        <p:spPr>
          <a:xfrm>
            <a:off x="7234825" y="3898125"/>
            <a:ext cx="156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dlee"/>
                <a:ea typeface="Handlee"/>
                <a:cs typeface="Handlee"/>
                <a:sym typeface="Handlee"/>
              </a:rPr>
              <a:t>Paul Staffo</a:t>
            </a:r>
            <a:endParaRPr>
              <a:latin typeface="Handlee"/>
              <a:ea typeface="Handlee"/>
              <a:cs typeface="Handlee"/>
              <a:sym typeface="Handl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dlee"/>
                <a:ea typeface="Handlee"/>
                <a:cs typeface="Handlee"/>
                <a:sym typeface="Handlee"/>
              </a:rPr>
              <a:t>Stanford</a:t>
            </a:r>
            <a:endParaRPr>
              <a:latin typeface="Handlee"/>
              <a:ea typeface="Handlee"/>
              <a:cs typeface="Handlee"/>
              <a:sym typeface="Handle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26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 Refactoring</a:t>
            </a:r>
            <a:endParaRPr/>
          </a:p>
        </p:txBody>
      </p:sp>
      <p:sp>
        <p:nvSpPr>
          <p:cNvPr id="1209" name="Google Shape;1209;p126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210" name="Google Shape;1210;p126"/>
          <p:cNvSpPr txBox="1">
            <a:spLocks noGrp="1"/>
          </p:cNvSpPr>
          <p:nvPr>
            <p:ph type="body" idx="4294967295"/>
          </p:nvPr>
        </p:nvSpPr>
        <p:spPr>
          <a:xfrm>
            <a:off x="3309575" y="1198925"/>
            <a:ext cx="56049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Contextual Tradeoffs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Well architected framework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Have your own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Be prepared to change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Proactive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211" name="Google Shape;1211;p126"/>
          <p:cNvSpPr/>
          <p:nvPr/>
        </p:nvSpPr>
        <p:spPr>
          <a:xfrm>
            <a:off x="319650" y="1356550"/>
            <a:ext cx="2377256" cy="2656486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27"/>
          <p:cNvSpPr txBox="1">
            <a:spLocks noGrp="1"/>
          </p:cNvSpPr>
          <p:nvPr>
            <p:ph type="ctrTitle"/>
          </p:nvPr>
        </p:nvSpPr>
        <p:spPr>
          <a:xfrm>
            <a:off x="1295550" y="231726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Untimely Involvement</a:t>
            </a:r>
            <a:endParaRPr/>
          </a:p>
        </p:txBody>
      </p:sp>
      <p:sp>
        <p:nvSpPr>
          <p:cNvPr id="1217" name="Google Shape;1217;p127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218" name="Google Shape;1218;p127"/>
          <p:cNvSpPr/>
          <p:nvPr/>
        </p:nvSpPr>
        <p:spPr>
          <a:xfrm>
            <a:off x="4195869" y="1293669"/>
            <a:ext cx="752257" cy="777652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28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Not Involved In</a:t>
            </a:r>
            <a:endParaRPr/>
          </a:p>
        </p:txBody>
      </p:sp>
      <p:sp>
        <p:nvSpPr>
          <p:cNvPr id="1224" name="Google Shape;1224;p128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1225" name="Google Shape;1225;p128"/>
          <p:cNvSpPr txBox="1">
            <a:spLocks noGrp="1"/>
          </p:cNvSpPr>
          <p:nvPr>
            <p:ph type="body" idx="4294967295"/>
          </p:nvPr>
        </p:nvSpPr>
        <p:spPr>
          <a:xfrm>
            <a:off x="3277275" y="1072800"/>
            <a:ext cx="54816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What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Why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Any business conversation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226" name="Google Shape;1226;p128"/>
          <p:cNvSpPr/>
          <p:nvPr/>
        </p:nvSpPr>
        <p:spPr>
          <a:xfrm>
            <a:off x="325950" y="1436625"/>
            <a:ext cx="2588996" cy="2203521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29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Buzzword Obsession</a:t>
            </a:r>
            <a:endParaRPr/>
          </a:p>
        </p:txBody>
      </p:sp>
      <p:sp>
        <p:nvSpPr>
          <p:cNvPr id="1232" name="Google Shape;1232;p129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1233" name="Google Shape;1233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88" y="1245951"/>
            <a:ext cx="151447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625" y="2760425"/>
            <a:ext cx="1659150" cy="16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1350" y="1328050"/>
            <a:ext cx="2243325" cy="117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129"/>
          <p:cNvSpPr txBox="1">
            <a:spLocks noGrp="1"/>
          </p:cNvSpPr>
          <p:nvPr>
            <p:ph type="body" idx="4294967295"/>
          </p:nvPr>
        </p:nvSpPr>
        <p:spPr>
          <a:xfrm>
            <a:off x="4700550" y="1398850"/>
            <a:ext cx="3986400" cy="30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Buzzword obsession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Feasibility 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30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Extreme Risk Averseness</a:t>
            </a:r>
            <a:endParaRPr/>
          </a:p>
        </p:txBody>
      </p:sp>
      <p:sp>
        <p:nvSpPr>
          <p:cNvPr id="1242" name="Google Shape;1242;p130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1243" name="Google Shape;1243;p130"/>
          <p:cNvSpPr txBox="1">
            <a:spLocks noGrp="1"/>
          </p:cNvSpPr>
          <p:nvPr>
            <p:ph type="body" idx="4294967295"/>
          </p:nvPr>
        </p:nvSpPr>
        <p:spPr>
          <a:xfrm>
            <a:off x="4399475" y="1176450"/>
            <a:ext cx="46326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Onprem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Many manual processes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“We have always done it this way”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244" name="Google Shape;124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00" y="1080423"/>
            <a:ext cx="4194750" cy="3125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31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Result In</a:t>
            </a:r>
            <a:endParaRPr/>
          </a:p>
        </p:txBody>
      </p:sp>
      <p:sp>
        <p:nvSpPr>
          <p:cNvPr id="1250" name="Google Shape;1250;p131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1251" name="Google Shape;1251;p131"/>
          <p:cNvSpPr txBox="1">
            <a:spLocks noGrp="1"/>
          </p:cNvSpPr>
          <p:nvPr>
            <p:ph type="body" idx="4294967295"/>
          </p:nvPr>
        </p:nvSpPr>
        <p:spPr>
          <a:xfrm>
            <a:off x="3270200" y="1352350"/>
            <a:ext cx="54816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>
                <a:latin typeface="Kalam"/>
                <a:ea typeface="Kalam"/>
                <a:cs typeface="Kalam"/>
                <a:sym typeface="Kalam"/>
              </a:rPr>
              <a:t>Solution first and find the problem after</a:t>
            </a:r>
            <a:endParaRPr sz="40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252" name="Google Shape;1252;p131"/>
          <p:cNvSpPr/>
          <p:nvPr/>
        </p:nvSpPr>
        <p:spPr>
          <a:xfrm>
            <a:off x="325950" y="1436625"/>
            <a:ext cx="2588996" cy="2203521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32"/>
          <p:cNvSpPr txBox="1">
            <a:spLocks noGrp="1"/>
          </p:cNvSpPr>
          <p:nvPr>
            <p:ph type="body" idx="1"/>
          </p:nvPr>
        </p:nvSpPr>
        <p:spPr>
          <a:xfrm>
            <a:off x="1104300" y="2276100"/>
            <a:ext cx="7449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800" b="1" i="0"/>
              <a:t>You can’t solve semantic coupling using technical solutions</a:t>
            </a:r>
            <a:endParaRPr sz="3600"/>
          </a:p>
        </p:txBody>
      </p:sp>
      <p:sp>
        <p:nvSpPr>
          <p:cNvPr id="1258" name="Google Shape;1258;p132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1259" name="Google Shape;1259;p132"/>
          <p:cNvSpPr txBox="1"/>
          <p:nvPr/>
        </p:nvSpPr>
        <p:spPr>
          <a:xfrm>
            <a:off x="7237550" y="3833075"/>
            <a:ext cx="1563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dlee"/>
                <a:ea typeface="Handlee"/>
                <a:cs typeface="Handlee"/>
                <a:sym typeface="Handlee"/>
              </a:rPr>
              <a:t>Neal Ford et al</a:t>
            </a:r>
            <a:endParaRPr>
              <a:latin typeface="Handlee"/>
              <a:ea typeface="Handlee"/>
              <a:cs typeface="Handlee"/>
              <a:sym typeface="Handl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dlee"/>
                <a:ea typeface="Handlee"/>
                <a:cs typeface="Handlee"/>
                <a:sym typeface="Handlee"/>
              </a:rPr>
              <a:t>Architecture, The Hard parts</a:t>
            </a:r>
            <a:endParaRPr>
              <a:latin typeface="Handlee"/>
              <a:ea typeface="Handlee"/>
              <a:cs typeface="Handlee"/>
              <a:sym typeface="Handl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dlee"/>
              <a:ea typeface="Handlee"/>
              <a:cs typeface="Handlee"/>
              <a:sym typeface="Handle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9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774" name="Google Shape;77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63859" cy="4555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33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Involvement Refactoring</a:t>
            </a:r>
            <a:endParaRPr/>
          </a:p>
        </p:txBody>
      </p:sp>
      <p:sp>
        <p:nvSpPr>
          <p:cNvPr id="1265" name="Google Shape;1265;p133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1266" name="Google Shape;1266;p133"/>
          <p:cNvSpPr txBox="1">
            <a:spLocks noGrp="1"/>
          </p:cNvSpPr>
          <p:nvPr>
            <p:ph type="body" idx="4294967295"/>
          </p:nvPr>
        </p:nvSpPr>
        <p:spPr>
          <a:xfrm>
            <a:off x="3270200" y="1171850"/>
            <a:ext cx="54816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Product touchbase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Tech lead forums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Sprint plannings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Avoid premature solutioning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267" name="Google Shape;1267;p133"/>
          <p:cNvSpPr/>
          <p:nvPr/>
        </p:nvSpPr>
        <p:spPr>
          <a:xfrm>
            <a:off x="319650" y="1356550"/>
            <a:ext cx="2377256" cy="2656486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34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Involvement Refactoring</a:t>
            </a:r>
            <a:endParaRPr/>
          </a:p>
        </p:txBody>
      </p:sp>
      <p:sp>
        <p:nvSpPr>
          <p:cNvPr id="1273" name="Google Shape;1273;p134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1274" name="Google Shape;1274;p134"/>
          <p:cNvSpPr txBox="1">
            <a:spLocks noGrp="1"/>
          </p:cNvSpPr>
          <p:nvPr>
            <p:ph type="body" idx="4294967295"/>
          </p:nvPr>
        </p:nvSpPr>
        <p:spPr>
          <a:xfrm>
            <a:off x="3270200" y="1171850"/>
            <a:ext cx="54816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Is this a solved problem?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What is the simplest thing we can do?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275" name="Google Shape;1275;p134"/>
          <p:cNvSpPr/>
          <p:nvPr/>
        </p:nvSpPr>
        <p:spPr>
          <a:xfrm>
            <a:off x="319650" y="1356550"/>
            <a:ext cx="2377256" cy="2656486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35"/>
          <p:cNvSpPr txBox="1">
            <a:spLocks noGrp="1"/>
          </p:cNvSpPr>
          <p:nvPr>
            <p:ph type="ctrTitle"/>
          </p:nvPr>
        </p:nvSpPr>
        <p:spPr>
          <a:xfrm>
            <a:off x="1295550" y="22966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Painful Architecture Review</a:t>
            </a:r>
            <a:endParaRPr/>
          </a:p>
        </p:txBody>
      </p:sp>
      <p:sp>
        <p:nvSpPr>
          <p:cNvPr id="1281" name="Google Shape;1281;p135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1282" name="Google Shape;1282;p135"/>
          <p:cNvSpPr/>
          <p:nvPr/>
        </p:nvSpPr>
        <p:spPr>
          <a:xfrm>
            <a:off x="4195869" y="1293669"/>
            <a:ext cx="752257" cy="777652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36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The Fact Reviews</a:t>
            </a:r>
            <a:endParaRPr/>
          </a:p>
        </p:txBody>
      </p:sp>
      <p:sp>
        <p:nvSpPr>
          <p:cNvPr id="1288" name="Google Shape;1288;p136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1289" name="Google Shape;1289;p136"/>
          <p:cNvSpPr txBox="1">
            <a:spLocks noGrp="1"/>
          </p:cNvSpPr>
          <p:nvPr>
            <p:ph type="body" idx="4294967295"/>
          </p:nvPr>
        </p:nvSpPr>
        <p:spPr>
          <a:xfrm>
            <a:off x="4450150" y="1185825"/>
            <a:ext cx="43242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Too little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Too late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290" name="Google Shape;129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75" y="1115400"/>
            <a:ext cx="3984600" cy="31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37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The Fact Reviews</a:t>
            </a:r>
            <a:endParaRPr/>
          </a:p>
        </p:txBody>
      </p:sp>
      <p:sp>
        <p:nvSpPr>
          <p:cNvPr id="1296" name="Google Shape;1296;p137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1297" name="Google Shape;1297;p137"/>
          <p:cNvSpPr txBox="1">
            <a:spLocks noGrp="1"/>
          </p:cNvSpPr>
          <p:nvPr>
            <p:ph type="body" idx="4294967295"/>
          </p:nvPr>
        </p:nvSpPr>
        <p:spPr>
          <a:xfrm>
            <a:off x="4521675" y="1582025"/>
            <a:ext cx="42174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“Add your architecture items to tech debt”  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298" name="Google Shape;1298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9737"/>
            <a:ext cx="4297650" cy="2652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38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Review Refactoring</a:t>
            </a:r>
            <a:endParaRPr/>
          </a:p>
        </p:txBody>
      </p:sp>
      <p:sp>
        <p:nvSpPr>
          <p:cNvPr id="1304" name="Google Shape;1304;p138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1305" name="Google Shape;1305;p138"/>
          <p:cNvSpPr txBox="1">
            <a:spLocks noGrp="1"/>
          </p:cNvSpPr>
          <p:nvPr>
            <p:ph type="body" idx="4294967295"/>
          </p:nvPr>
        </p:nvSpPr>
        <p:spPr>
          <a:xfrm>
            <a:off x="3306125" y="1144850"/>
            <a:ext cx="54816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Empower teams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Fitness function tests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Upfront communication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Screencasts and discussions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Documentation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 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306" name="Google Shape;1306;p138"/>
          <p:cNvSpPr/>
          <p:nvPr/>
        </p:nvSpPr>
        <p:spPr>
          <a:xfrm>
            <a:off x="319650" y="1356550"/>
            <a:ext cx="2377256" cy="2656486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39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Review Refactoring</a:t>
            </a:r>
            <a:endParaRPr/>
          </a:p>
        </p:txBody>
      </p:sp>
      <p:sp>
        <p:nvSpPr>
          <p:cNvPr id="1312" name="Google Shape;1312;p139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1313" name="Google Shape;1313;p139"/>
          <p:cNvSpPr txBox="1">
            <a:spLocks noGrp="1"/>
          </p:cNvSpPr>
          <p:nvPr>
            <p:ph type="body" idx="4294967295"/>
          </p:nvPr>
        </p:nvSpPr>
        <p:spPr>
          <a:xfrm>
            <a:off x="3256600" y="1109475"/>
            <a:ext cx="54816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Quicker feedback cycle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Less surprising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Only a formality 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Don’t become a bottleneck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 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314" name="Google Shape;1314;p139"/>
          <p:cNvSpPr/>
          <p:nvPr/>
        </p:nvSpPr>
        <p:spPr>
          <a:xfrm>
            <a:off x="319650" y="1356550"/>
            <a:ext cx="2377256" cy="2656486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40"/>
          <p:cNvSpPr txBox="1">
            <a:spLocks noGrp="1"/>
          </p:cNvSpPr>
          <p:nvPr>
            <p:ph type="ctrTitle"/>
          </p:nvPr>
        </p:nvSpPr>
        <p:spPr>
          <a:xfrm>
            <a:off x="1295550" y="21442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Unbalanced Architect</a:t>
            </a:r>
            <a:endParaRPr/>
          </a:p>
        </p:txBody>
      </p:sp>
      <p:sp>
        <p:nvSpPr>
          <p:cNvPr id="1320" name="Google Shape;1320;p140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1321" name="Google Shape;1321;p140"/>
          <p:cNvSpPr/>
          <p:nvPr/>
        </p:nvSpPr>
        <p:spPr>
          <a:xfrm>
            <a:off x="4195869" y="1293669"/>
            <a:ext cx="752257" cy="777652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41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Unbalanced Architect</a:t>
            </a:r>
            <a:endParaRPr/>
          </a:p>
        </p:txBody>
      </p:sp>
      <p:sp>
        <p:nvSpPr>
          <p:cNvPr id="1327" name="Google Shape;1327;p141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1328" name="Google Shape;1328;p141"/>
          <p:cNvSpPr txBox="1">
            <a:spLocks noGrp="1"/>
          </p:cNvSpPr>
          <p:nvPr>
            <p:ph type="body" idx="4294967295"/>
          </p:nvPr>
        </p:nvSpPr>
        <p:spPr>
          <a:xfrm>
            <a:off x="3277275" y="1115250"/>
            <a:ext cx="54816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Too much in the weeds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Firefighting/Crisis mode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Too high level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	Pie in the sky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329" name="Google Shape;1329;p141"/>
          <p:cNvSpPr/>
          <p:nvPr/>
        </p:nvSpPr>
        <p:spPr>
          <a:xfrm>
            <a:off x="325950" y="1436625"/>
            <a:ext cx="2588996" cy="2203521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42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Unbalanced Architect</a:t>
            </a:r>
            <a:endParaRPr/>
          </a:p>
        </p:txBody>
      </p:sp>
      <p:sp>
        <p:nvSpPr>
          <p:cNvPr id="1335" name="Google Shape;1335;p142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1336" name="Google Shape;1336;p142"/>
          <p:cNvSpPr txBox="1">
            <a:spLocks noGrp="1"/>
          </p:cNvSpPr>
          <p:nvPr>
            <p:ph type="body" idx="4294967295"/>
          </p:nvPr>
        </p:nvSpPr>
        <p:spPr>
          <a:xfrm>
            <a:off x="3270200" y="1263825"/>
            <a:ext cx="54816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Business priorities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Timelines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Budgets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Red tape 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337" name="Google Shape;1337;p142"/>
          <p:cNvSpPr/>
          <p:nvPr/>
        </p:nvSpPr>
        <p:spPr>
          <a:xfrm>
            <a:off x="325950" y="1436625"/>
            <a:ext cx="2588996" cy="2203521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0"/>
          <p:cNvSpPr txBox="1">
            <a:spLocks noGrp="1"/>
          </p:cNvSpPr>
          <p:nvPr>
            <p:ph type="ctrTitle"/>
          </p:nvPr>
        </p:nvSpPr>
        <p:spPr>
          <a:xfrm>
            <a:off x="1410700" y="1991838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Kalam"/>
                <a:ea typeface="Kalam"/>
                <a:cs typeface="Kalam"/>
                <a:sym typeface="Kalam"/>
              </a:rPr>
              <a:t>Who is the architect?</a:t>
            </a:r>
            <a:endParaRPr b="1"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780" name="Google Shape;780;p80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781" name="Google Shape;781;p80"/>
          <p:cNvSpPr/>
          <p:nvPr/>
        </p:nvSpPr>
        <p:spPr>
          <a:xfrm>
            <a:off x="4064213" y="1166750"/>
            <a:ext cx="1015568" cy="1082564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198AD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43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Unbalance Architect Refactoring</a:t>
            </a:r>
            <a:endParaRPr/>
          </a:p>
        </p:txBody>
      </p:sp>
      <p:sp>
        <p:nvSpPr>
          <p:cNvPr id="1343" name="Google Shape;1343;p143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1344" name="Google Shape;1344;p143"/>
          <p:cNvSpPr txBox="1">
            <a:spLocks noGrp="1"/>
          </p:cNvSpPr>
          <p:nvPr>
            <p:ph type="body" idx="4294967295"/>
          </p:nvPr>
        </p:nvSpPr>
        <p:spPr>
          <a:xfrm>
            <a:off x="3341500" y="1215600"/>
            <a:ext cx="54816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Earlier involvement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Don’t be rigid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Know when to delegate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Team’s guiding principles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 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345" name="Google Shape;1345;p143"/>
          <p:cNvSpPr/>
          <p:nvPr/>
        </p:nvSpPr>
        <p:spPr>
          <a:xfrm>
            <a:off x="319650" y="1356550"/>
            <a:ext cx="2377256" cy="2656486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44"/>
          <p:cNvSpPr txBox="1">
            <a:spLocks noGrp="1"/>
          </p:cNvSpPr>
          <p:nvPr>
            <p:ph type="ctrTitle"/>
          </p:nvPr>
        </p:nvSpPr>
        <p:spPr>
          <a:xfrm>
            <a:off x="1295550" y="22966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Technical Solutions</a:t>
            </a:r>
            <a:endParaRPr/>
          </a:p>
        </p:txBody>
      </p:sp>
      <p:sp>
        <p:nvSpPr>
          <p:cNvPr id="1351" name="Google Shape;1351;p144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1352" name="Google Shape;1352;p144"/>
          <p:cNvSpPr/>
          <p:nvPr/>
        </p:nvSpPr>
        <p:spPr>
          <a:xfrm>
            <a:off x="4195869" y="1293669"/>
            <a:ext cx="752257" cy="777652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45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Technical Solutions</a:t>
            </a:r>
            <a:endParaRPr/>
          </a:p>
        </p:txBody>
      </p:sp>
      <p:sp>
        <p:nvSpPr>
          <p:cNvPr id="1358" name="Google Shape;1358;p145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1359" name="Google Shape;1359;p145"/>
          <p:cNvSpPr txBox="1">
            <a:spLocks noGrp="1"/>
          </p:cNvSpPr>
          <p:nvPr>
            <p:ph type="body" idx="4294967295"/>
          </p:nvPr>
        </p:nvSpPr>
        <p:spPr>
          <a:xfrm>
            <a:off x="3248975" y="1154250"/>
            <a:ext cx="54816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How many large projects have you delivered by yourself?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360" name="Google Shape;1360;p145"/>
          <p:cNvSpPr/>
          <p:nvPr/>
        </p:nvSpPr>
        <p:spPr>
          <a:xfrm>
            <a:off x="325950" y="1436625"/>
            <a:ext cx="2588996" cy="2203521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46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</a:t>
            </a:r>
            <a:endParaRPr/>
          </a:p>
        </p:txBody>
      </p:sp>
      <p:sp>
        <p:nvSpPr>
          <p:cNvPr id="1366" name="Google Shape;1366;p146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1367" name="Google Shape;1367;p146"/>
          <p:cNvSpPr txBox="1">
            <a:spLocks noGrp="1"/>
          </p:cNvSpPr>
          <p:nvPr>
            <p:ph type="body" idx="4294967295"/>
          </p:nvPr>
        </p:nvSpPr>
        <p:spPr>
          <a:xfrm>
            <a:off x="4061050" y="1081700"/>
            <a:ext cx="50160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Architecture is for people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Problems source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Solutions source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368" name="Google Shape;1368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50" y="1117674"/>
            <a:ext cx="3943900" cy="26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47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 In People</a:t>
            </a:r>
            <a:endParaRPr/>
          </a:p>
        </p:txBody>
      </p:sp>
      <p:sp>
        <p:nvSpPr>
          <p:cNvPr id="1374" name="Google Shape;1374;p147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1375" name="Google Shape;1375;p147"/>
          <p:cNvSpPr txBox="1">
            <a:spLocks noGrp="1"/>
          </p:cNvSpPr>
          <p:nvPr>
            <p:ph type="body" idx="4294967295"/>
          </p:nvPr>
        </p:nvSpPr>
        <p:spPr>
          <a:xfrm>
            <a:off x="4096900" y="1028700"/>
            <a:ext cx="4673700" cy="23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Understand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Interact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Build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Solve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Help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Mentor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376" name="Google Shape;1376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50" y="1074074"/>
            <a:ext cx="3870141" cy="257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48"/>
          <p:cNvSpPr txBox="1">
            <a:spLocks noGrp="1"/>
          </p:cNvSpPr>
          <p:nvPr>
            <p:ph type="ctrTitle"/>
          </p:nvPr>
        </p:nvSpPr>
        <p:spPr>
          <a:xfrm>
            <a:off x="1264825" y="2352638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 Advancement Step</a:t>
            </a:r>
            <a:endParaRPr/>
          </a:p>
        </p:txBody>
      </p:sp>
      <p:sp>
        <p:nvSpPr>
          <p:cNvPr id="1382" name="Google Shape;1382;p148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1383" name="Google Shape;1383;p148"/>
          <p:cNvSpPr/>
          <p:nvPr/>
        </p:nvSpPr>
        <p:spPr>
          <a:xfrm>
            <a:off x="4195869" y="1293669"/>
            <a:ext cx="752257" cy="777652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49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Should Become An Architect?</a:t>
            </a:r>
            <a:endParaRPr/>
          </a:p>
        </p:txBody>
      </p:sp>
      <p:sp>
        <p:nvSpPr>
          <p:cNvPr id="1389" name="Google Shape;1389;p149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1390" name="Google Shape;1390;p149"/>
          <p:cNvSpPr txBox="1">
            <a:spLocks noGrp="1"/>
          </p:cNvSpPr>
          <p:nvPr>
            <p:ph type="body" idx="4294967295"/>
          </p:nvPr>
        </p:nvSpPr>
        <p:spPr>
          <a:xfrm>
            <a:off x="3331000" y="1158450"/>
            <a:ext cx="54816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Excellent senior engineers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Problem solvers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Technologists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Certified engineers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Advanced degree holders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391" name="Google Shape;1391;p149"/>
          <p:cNvSpPr/>
          <p:nvPr/>
        </p:nvSpPr>
        <p:spPr>
          <a:xfrm>
            <a:off x="325950" y="1329150"/>
            <a:ext cx="2588996" cy="2203521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50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Architect’s Life</a:t>
            </a:r>
            <a:endParaRPr/>
          </a:p>
        </p:txBody>
      </p:sp>
      <p:sp>
        <p:nvSpPr>
          <p:cNvPr id="1397" name="Google Shape;1397;p150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pic>
        <p:nvPicPr>
          <p:cNvPr id="1398" name="Google Shape;139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425" y="1001548"/>
            <a:ext cx="4707150" cy="35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51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</a:t>
            </a:r>
            <a:endParaRPr/>
          </a:p>
        </p:txBody>
      </p:sp>
      <p:sp>
        <p:nvSpPr>
          <p:cNvPr id="1404" name="Google Shape;1404;p151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1405" name="Google Shape;1405;p151"/>
          <p:cNvSpPr txBox="1">
            <a:spLocks noGrp="1"/>
          </p:cNvSpPr>
          <p:nvPr>
            <p:ph type="body" idx="4294967295"/>
          </p:nvPr>
        </p:nvSpPr>
        <p:spPr>
          <a:xfrm>
            <a:off x="3313825" y="1159150"/>
            <a:ext cx="54816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Being an architect is a completely different skill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Almost a lateral move for senior engineers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 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406" name="Google Shape;1406;p151"/>
          <p:cNvSpPr/>
          <p:nvPr/>
        </p:nvSpPr>
        <p:spPr>
          <a:xfrm>
            <a:off x="319650" y="1356550"/>
            <a:ext cx="2377256" cy="2656486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52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 Architect</a:t>
            </a:r>
            <a:endParaRPr/>
          </a:p>
        </p:txBody>
      </p:sp>
      <p:sp>
        <p:nvSpPr>
          <p:cNvPr id="1412" name="Google Shape;1412;p152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1413" name="Google Shape;1413;p152"/>
          <p:cNvSpPr txBox="1">
            <a:spLocks noGrp="1"/>
          </p:cNvSpPr>
          <p:nvPr>
            <p:ph type="body" idx="4294967295"/>
          </p:nvPr>
        </p:nvSpPr>
        <p:spPr>
          <a:xfrm>
            <a:off x="3270925" y="1018600"/>
            <a:ext cx="54816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Breadth of experience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Great communication skills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Empathetic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Deals with uncertainty Reasonable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 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414" name="Google Shape;1414;p152"/>
          <p:cNvSpPr/>
          <p:nvPr/>
        </p:nvSpPr>
        <p:spPr>
          <a:xfrm>
            <a:off x="319650" y="1356550"/>
            <a:ext cx="2377256" cy="2656486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81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787" name="Google Shape;78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25" y="282925"/>
            <a:ext cx="8034675" cy="43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153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sp>
        <p:nvSpPr>
          <p:cNvPr id="1420" name="Google Shape;1420;p153"/>
          <p:cNvSpPr txBox="1">
            <a:spLocks noGrp="1"/>
          </p:cNvSpPr>
          <p:nvPr>
            <p:ph type="body" idx="1"/>
          </p:nvPr>
        </p:nvSpPr>
        <p:spPr>
          <a:xfrm>
            <a:off x="1104300" y="2276100"/>
            <a:ext cx="6935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i="0">
                <a:latin typeface="Kalam"/>
                <a:ea typeface="Kalam"/>
                <a:cs typeface="Kalam"/>
                <a:sym typeface="Kalam"/>
              </a:rPr>
              <a:t>Strong opinions loosely held</a:t>
            </a:r>
            <a:endParaRPr b="1" i="0"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421" name="Google Shape;1421;p153"/>
          <p:cNvSpPr txBox="1"/>
          <p:nvPr/>
        </p:nvSpPr>
        <p:spPr>
          <a:xfrm>
            <a:off x="7242525" y="3859725"/>
            <a:ext cx="156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dlee"/>
                <a:ea typeface="Handlee"/>
                <a:cs typeface="Handlee"/>
                <a:sym typeface="Handlee"/>
              </a:rPr>
              <a:t>Paul Staffo</a:t>
            </a:r>
            <a:endParaRPr>
              <a:latin typeface="Handlee"/>
              <a:ea typeface="Handlee"/>
              <a:cs typeface="Handlee"/>
              <a:sym typeface="Handl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dlee"/>
                <a:ea typeface="Handlee"/>
                <a:cs typeface="Handlee"/>
                <a:sym typeface="Handlee"/>
              </a:rPr>
              <a:t>Stanford</a:t>
            </a:r>
            <a:endParaRPr>
              <a:latin typeface="Handlee"/>
              <a:ea typeface="Handlee"/>
              <a:cs typeface="Handlee"/>
              <a:sym typeface="Handlee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54"/>
          <p:cNvSpPr txBox="1">
            <a:spLocks noGrp="1"/>
          </p:cNvSpPr>
          <p:nvPr>
            <p:ph type="ctrTitle"/>
          </p:nvPr>
        </p:nvSpPr>
        <p:spPr>
          <a:xfrm>
            <a:off x="1481100" y="2055044"/>
            <a:ext cx="6029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</a:rPr>
              <a:t>Parting</a:t>
            </a:r>
            <a:endParaRPr sz="42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</a:rPr>
              <a:t>Thoughts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427" name="Google Shape;1427;p154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55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</a:t>
            </a:r>
            <a:endParaRPr/>
          </a:p>
        </p:txBody>
      </p:sp>
      <p:sp>
        <p:nvSpPr>
          <p:cNvPr id="1433" name="Google Shape;1433;p155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1434" name="Google Shape;1434;p155"/>
          <p:cNvSpPr txBox="1">
            <a:spLocks noGrp="1"/>
          </p:cNvSpPr>
          <p:nvPr>
            <p:ph type="body" idx="4294967295"/>
          </p:nvPr>
        </p:nvSpPr>
        <p:spPr>
          <a:xfrm>
            <a:off x="3277275" y="1150800"/>
            <a:ext cx="54816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Don’t let architecture choose you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>
                <a:latin typeface="Kalam"/>
                <a:ea typeface="Kalam"/>
                <a:cs typeface="Kalam"/>
                <a:sym typeface="Kalam"/>
              </a:rPr>
              <a:t>Architecture and agile can work together</a:t>
            </a: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435" name="Google Shape;1435;p155"/>
          <p:cNvSpPr/>
          <p:nvPr/>
        </p:nvSpPr>
        <p:spPr>
          <a:xfrm>
            <a:off x="418279" y="1470276"/>
            <a:ext cx="2521954" cy="2383484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56"/>
          <p:cNvSpPr txBox="1">
            <a:spLocks noGrp="1"/>
          </p:cNvSpPr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</a:t>
            </a:r>
            <a:endParaRPr/>
          </a:p>
        </p:txBody>
      </p:sp>
      <p:sp>
        <p:nvSpPr>
          <p:cNvPr id="1441" name="Google Shape;1441;p156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1442" name="Google Shape;1442;p156"/>
          <p:cNvSpPr/>
          <p:nvPr/>
        </p:nvSpPr>
        <p:spPr>
          <a:xfrm rot="-6599386">
            <a:off x="1632796" y="1407533"/>
            <a:ext cx="440541" cy="44054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43" name="Google Shape;1443;p156"/>
          <p:cNvSpPr/>
          <p:nvPr/>
        </p:nvSpPr>
        <p:spPr>
          <a:xfrm rot="-6598839">
            <a:off x="2159391" y="2348959"/>
            <a:ext cx="1199287" cy="119928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44" name="Google Shape;1444;p156"/>
          <p:cNvSpPr/>
          <p:nvPr/>
        </p:nvSpPr>
        <p:spPr>
          <a:xfrm rot="-6598620">
            <a:off x="3689116" y="913763"/>
            <a:ext cx="1681581" cy="1681581"/>
          </a:xfrm>
          <a:prstGeom prst="ellipse">
            <a:avLst/>
          </a:prstGeom>
          <a:solidFill>
            <a:srgbClr val="C1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45" name="Google Shape;1445;p156"/>
          <p:cNvSpPr/>
          <p:nvPr/>
        </p:nvSpPr>
        <p:spPr>
          <a:xfrm rot="-6597866">
            <a:off x="1976029" y="2208216"/>
            <a:ext cx="629106" cy="629106"/>
          </a:xfrm>
          <a:prstGeom prst="ellipse">
            <a:avLst/>
          </a:prstGeom>
          <a:solidFill>
            <a:srgbClr val="C1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446" name="Google Shape;1446;p156"/>
          <p:cNvGrpSpPr/>
          <p:nvPr/>
        </p:nvGrpSpPr>
        <p:grpSpPr>
          <a:xfrm>
            <a:off x="3761230" y="2143741"/>
            <a:ext cx="1846011" cy="1832346"/>
            <a:chOff x="4447194" y="1815766"/>
            <a:chExt cx="2440200" cy="2440200"/>
          </a:xfrm>
        </p:grpSpPr>
        <p:sp>
          <p:nvSpPr>
            <p:cNvPr id="1447" name="Google Shape;1447;p156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06B2C9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48" name="Google Shape;1448;p156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solidFill>
              <a:srgbClr val="06B2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Kalam"/>
                  <a:ea typeface="Kalam"/>
                  <a:cs typeface="Kalam"/>
                  <a:sym typeface="Kalam"/>
                </a:rPr>
                <a:t>Principles</a:t>
              </a:r>
              <a:endParaRPr sz="200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grpSp>
        <p:nvGrpSpPr>
          <p:cNvPr id="1449" name="Google Shape;1449;p156"/>
          <p:cNvGrpSpPr/>
          <p:nvPr/>
        </p:nvGrpSpPr>
        <p:grpSpPr>
          <a:xfrm>
            <a:off x="2881137" y="1374053"/>
            <a:ext cx="1423800" cy="1423800"/>
            <a:chOff x="3490737" y="1374053"/>
            <a:chExt cx="1423800" cy="1423800"/>
          </a:xfrm>
        </p:grpSpPr>
        <p:sp>
          <p:nvSpPr>
            <p:cNvPr id="1450" name="Google Shape;1450;p156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06B2C9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51" name="Google Shape;1451;p156"/>
            <p:cNvSpPr txBox="1"/>
            <p:nvPr/>
          </p:nvSpPr>
          <p:spPr>
            <a:xfrm>
              <a:off x="3649650" y="1613600"/>
              <a:ext cx="1036800" cy="944700"/>
            </a:xfrm>
            <a:prstGeom prst="rect">
              <a:avLst/>
            </a:prstGeom>
            <a:solidFill>
              <a:srgbClr val="06B2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Kalam"/>
                  <a:ea typeface="Kalam"/>
                  <a:cs typeface="Kalam"/>
                  <a:sym typeface="Kalam"/>
                </a:rPr>
                <a:t>Define</a:t>
              </a:r>
              <a:endParaRPr sz="170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grpSp>
        <p:nvGrpSpPr>
          <p:cNvPr id="1452" name="Google Shape;1452;p156"/>
          <p:cNvGrpSpPr/>
          <p:nvPr/>
        </p:nvGrpSpPr>
        <p:grpSpPr>
          <a:xfrm>
            <a:off x="2539950" y="2938300"/>
            <a:ext cx="1544100" cy="1537200"/>
            <a:chOff x="644200" y="3718825"/>
            <a:chExt cx="1544100" cy="1537200"/>
          </a:xfrm>
        </p:grpSpPr>
        <p:sp>
          <p:nvSpPr>
            <p:cNvPr id="1453" name="Google Shape;1453;p156"/>
            <p:cNvSpPr/>
            <p:nvPr/>
          </p:nvSpPr>
          <p:spPr>
            <a:xfrm>
              <a:off x="644200" y="3718825"/>
              <a:ext cx="1544100" cy="1537200"/>
            </a:xfrm>
            <a:prstGeom prst="ellipse">
              <a:avLst/>
            </a:prstGeom>
            <a:solidFill>
              <a:srgbClr val="06B2C9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54" name="Google Shape;1454;p156"/>
            <p:cNvSpPr txBox="1"/>
            <p:nvPr/>
          </p:nvSpPr>
          <p:spPr>
            <a:xfrm>
              <a:off x="794350" y="4026175"/>
              <a:ext cx="1243800" cy="922500"/>
            </a:xfrm>
            <a:prstGeom prst="rect">
              <a:avLst/>
            </a:prstGeom>
            <a:solidFill>
              <a:srgbClr val="06B2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Kalam"/>
                  <a:ea typeface="Kalam"/>
                  <a:cs typeface="Kalam"/>
                  <a:sym typeface="Kalam"/>
                </a:rPr>
                <a:t>Timely</a:t>
              </a:r>
              <a:endParaRPr sz="160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Kalam"/>
                  <a:ea typeface="Kalam"/>
                  <a:cs typeface="Kalam"/>
                  <a:sym typeface="Kalam"/>
                </a:rPr>
                <a:t>Involvement</a:t>
              </a:r>
              <a:endParaRPr sz="160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grpSp>
        <p:nvGrpSpPr>
          <p:cNvPr id="1455" name="Google Shape;1455;p156"/>
          <p:cNvGrpSpPr/>
          <p:nvPr/>
        </p:nvGrpSpPr>
        <p:grpSpPr>
          <a:xfrm>
            <a:off x="635487" y="2460547"/>
            <a:ext cx="1423800" cy="1423800"/>
            <a:chOff x="4050012" y="928203"/>
            <a:chExt cx="1423800" cy="1423800"/>
          </a:xfrm>
        </p:grpSpPr>
        <p:sp>
          <p:nvSpPr>
            <p:cNvPr id="1456" name="Google Shape;1456;p156"/>
            <p:cNvSpPr/>
            <p:nvPr/>
          </p:nvSpPr>
          <p:spPr>
            <a:xfrm>
              <a:off x="4050012" y="928203"/>
              <a:ext cx="1423800" cy="1423800"/>
            </a:xfrm>
            <a:prstGeom prst="ellipse">
              <a:avLst/>
            </a:prstGeom>
            <a:solidFill>
              <a:srgbClr val="06B2C9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57" name="Google Shape;1457;p156"/>
            <p:cNvSpPr txBox="1"/>
            <p:nvPr/>
          </p:nvSpPr>
          <p:spPr>
            <a:xfrm>
              <a:off x="4229975" y="1167750"/>
              <a:ext cx="1036200" cy="944700"/>
            </a:xfrm>
            <a:prstGeom prst="rect">
              <a:avLst/>
            </a:prstGeom>
            <a:solidFill>
              <a:srgbClr val="06B2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Kalam"/>
                  <a:ea typeface="Kalam"/>
                  <a:cs typeface="Kalam"/>
                  <a:sym typeface="Kalam"/>
                </a:rPr>
                <a:t>Balance</a:t>
              </a:r>
              <a:endParaRPr sz="170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grpSp>
        <p:nvGrpSpPr>
          <p:cNvPr id="1458" name="Google Shape;1458;p156"/>
          <p:cNvGrpSpPr/>
          <p:nvPr/>
        </p:nvGrpSpPr>
        <p:grpSpPr>
          <a:xfrm>
            <a:off x="7175294" y="1607102"/>
            <a:ext cx="1871158" cy="1866602"/>
            <a:chOff x="4050012" y="928203"/>
            <a:chExt cx="1423800" cy="1423800"/>
          </a:xfrm>
        </p:grpSpPr>
        <p:sp>
          <p:nvSpPr>
            <p:cNvPr id="1459" name="Google Shape;1459;p156"/>
            <p:cNvSpPr/>
            <p:nvPr/>
          </p:nvSpPr>
          <p:spPr>
            <a:xfrm>
              <a:off x="4050012" y="928203"/>
              <a:ext cx="1423800" cy="1423800"/>
            </a:xfrm>
            <a:prstGeom prst="ellipse">
              <a:avLst/>
            </a:prstGeom>
            <a:solidFill>
              <a:srgbClr val="06B2C9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60" name="Google Shape;1460;p156"/>
            <p:cNvSpPr txBox="1"/>
            <p:nvPr/>
          </p:nvSpPr>
          <p:spPr>
            <a:xfrm>
              <a:off x="4171464" y="1235602"/>
              <a:ext cx="1169700" cy="810600"/>
            </a:xfrm>
            <a:prstGeom prst="rect">
              <a:avLst/>
            </a:prstGeom>
            <a:solidFill>
              <a:srgbClr val="06B2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Kalam"/>
                  <a:ea typeface="Kalam"/>
                  <a:cs typeface="Kalam"/>
                  <a:sym typeface="Kalam"/>
                </a:rPr>
                <a:t>People</a:t>
              </a:r>
              <a:endParaRPr sz="180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sp>
        <p:nvSpPr>
          <p:cNvPr id="1461" name="Google Shape;1461;p156"/>
          <p:cNvSpPr/>
          <p:nvPr/>
        </p:nvSpPr>
        <p:spPr>
          <a:xfrm rot="-6597866">
            <a:off x="2258954" y="1462541"/>
            <a:ext cx="629106" cy="629106"/>
          </a:xfrm>
          <a:prstGeom prst="ellipse">
            <a:avLst/>
          </a:prstGeom>
          <a:solidFill>
            <a:srgbClr val="BCE6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462" name="Google Shape;1462;p156"/>
          <p:cNvGrpSpPr/>
          <p:nvPr/>
        </p:nvGrpSpPr>
        <p:grpSpPr>
          <a:xfrm>
            <a:off x="5515275" y="883325"/>
            <a:ext cx="1544100" cy="1537200"/>
            <a:chOff x="644200" y="3718825"/>
            <a:chExt cx="1544100" cy="1537200"/>
          </a:xfrm>
        </p:grpSpPr>
        <p:sp>
          <p:nvSpPr>
            <p:cNvPr id="1463" name="Google Shape;1463;p156"/>
            <p:cNvSpPr/>
            <p:nvPr/>
          </p:nvSpPr>
          <p:spPr>
            <a:xfrm>
              <a:off x="644200" y="3718825"/>
              <a:ext cx="1544100" cy="1537200"/>
            </a:xfrm>
            <a:prstGeom prst="ellipse">
              <a:avLst/>
            </a:prstGeom>
            <a:solidFill>
              <a:srgbClr val="06B2C9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64" name="Google Shape;1464;p156"/>
            <p:cNvSpPr txBox="1"/>
            <p:nvPr/>
          </p:nvSpPr>
          <p:spPr>
            <a:xfrm>
              <a:off x="794350" y="4026175"/>
              <a:ext cx="1243800" cy="922500"/>
            </a:xfrm>
            <a:prstGeom prst="rect">
              <a:avLst/>
            </a:prstGeom>
            <a:solidFill>
              <a:srgbClr val="06B2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Kalam"/>
                  <a:ea typeface="Kalam"/>
                  <a:cs typeface="Kalam"/>
                  <a:sym typeface="Kalam"/>
                </a:rPr>
                <a:t>Document</a:t>
              </a:r>
              <a:endParaRPr sz="160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grpSp>
        <p:nvGrpSpPr>
          <p:cNvPr id="1465" name="Google Shape;1465;p156"/>
          <p:cNvGrpSpPr/>
          <p:nvPr/>
        </p:nvGrpSpPr>
        <p:grpSpPr>
          <a:xfrm>
            <a:off x="5486969" y="2905627"/>
            <a:ext cx="1871158" cy="1866602"/>
            <a:chOff x="4050012" y="928203"/>
            <a:chExt cx="1423800" cy="1423800"/>
          </a:xfrm>
        </p:grpSpPr>
        <p:sp>
          <p:nvSpPr>
            <p:cNvPr id="1466" name="Google Shape;1466;p156"/>
            <p:cNvSpPr/>
            <p:nvPr/>
          </p:nvSpPr>
          <p:spPr>
            <a:xfrm>
              <a:off x="4050012" y="928203"/>
              <a:ext cx="1423800" cy="1423800"/>
            </a:xfrm>
            <a:prstGeom prst="ellipse">
              <a:avLst/>
            </a:prstGeom>
            <a:solidFill>
              <a:srgbClr val="06B2C9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67" name="Google Shape;1467;p156"/>
            <p:cNvSpPr txBox="1"/>
            <p:nvPr/>
          </p:nvSpPr>
          <p:spPr>
            <a:xfrm>
              <a:off x="4171464" y="1235602"/>
              <a:ext cx="1169700" cy="810600"/>
            </a:xfrm>
            <a:prstGeom prst="rect">
              <a:avLst/>
            </a:prstGeom>
            <a:solidFill>
              <a:srgbClr val="06B2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Kalam"/>
                  <a:ea typeface="Kalam"/>
                  <a:cs typeface="Kalam"/>
                  <a:sym typeface="Kalam"/>
                </a:rPr>
                <a:t>Lateral Career step</a:t>
              </a:r>
              <a:endParaRPr sz="180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grpSp>
        <p:nvGrpSpPr>
          <p:cNvPr id="1468" name="Google Shape;1468;p156"/>
          <p:cNvGrpSpPr/>
          <p:nvPr/>
        </p:nvGrpSpPr>
        <p:grpSpPr>
          <a:xfrm>
            <a:off x="506231" y="915930"/>
            <a:ext cx="1536850" cy="1504672"/>
            <a:chOff x="4050012" y="928203"/>
            <a:chExt cx="1423800" cy="1423800"/>
          </a:xfrm>
        </p:grpSpPr>
        <p:sp>
          <p:nvSpPr>
            <p:cNvPr id="1469" name="Google Shape;1469;p156"/>
            <p:cNvSpPr/>
            <p:nvPr/>
          </p:nvSpPr>
          <p:spPr>
            <a:xfrm>
              <a:off x="4050012" y="928203"/>
              <a:ext cx="1423800" cy="1423800"/>
            </a:xfrm>
            <a:prstGeom prst="ellipse">
              <a:avLst/>
            </a:prstGeom>
            <a:solidFill>
              <a:srgbClr val="06B2C9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70" name="Google Shape;1470;p156"/>
            <p:cNvSpPr txBox="1"/>
            <p:nvPr/>
          </p:nvSpPr>
          <p:spPr>
            <a:xfrm>
              <a:off x="4212006" y="1178991"/>
              <a:ext cx="1099800" cy="922200"/>
            </a:xfrm>
            <a:prstGeom prst="rect">
              <a:avLst/>
            </a:prstGeom>
            <a:solidFill>
              <a:srgbClr val="06B2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Kalam"/>
                  <a:ea typeface="Kalam"/>
                  <a:cs typeface="Kalam"/>
                  <a:sym typeface="Kalam"/>
                </a:rPr>
                <a:t>Breadth</a:t>
              </a:r>
              <a:endParaRPr sz="170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Kalam"/>
                  <a:ea typeface="Kalam"/>
                  <a:cs typeface="Kalam"/>
                  <a:sym typeface="Kalam"/>
                </a:rPr>
                <a:t>Of Knowledge</a:t>
              </a:r>
              <a:endParaRPr sz="170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157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1476" name="Google Shape;1476;p157"/>
          <p:cNvSpPr txBox="1">
            <a:spLocks noGrp="1"/>
          </p:cNvSpPr>
          <p:nvPr>
            <p:ph type="body" idx="1"/>
          </p:nvPr>
        </p:nvSpPr>
        <p:spPr>
          <a:xfrm>
            <a:off x="1104300" y="2276100"/>
            <a:ext cx="6935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i="0">
                <a:latin typeface="Kalam"/>
                <a:ea typeface="Kalam"/>
                <a:cs typeface="Kalam"/>
                <a:sym typeface="Kalam"/>
              </a:rPr>
              <a:t>Strong opinions loosely held</a:t>
            </a:r>
            <a:endParaRPr b="1" i="0"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477" name="Google Shape;1477;p157"/>
          <p:cNvSpPr txBox="1"/>
          <p:nvPr/>
        </p:nvSpPr>
        <p:spPr>
          <a:xfrm>
            <a:off x="7245975" y="3897525"/>
            <a:ext cx="156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dlee"/>
                <a:ea typeface="Handlee"/>
                <a:cs typeface="Handlee"/>
                <a:sym typeface="Handlee"/>
              </a:rPr>
              <a:t>Paul Staffo</a:t>
            </a:r>
            <a:endParaRPr>
              <a:latin typeface="Handlee"/>
              <a:ea typeface="Handlee"/>
              <a:cs typeface="Handlee"/>
              <a:sym typeface="Handl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dlee"/>
                <a:ea typeface="Handlee"/>
                <a:cs typeface="Handlee"/>
                <a:sym typeface="Handlee"/>
              </a:rPr>
              <a:t>Stanford</a:t>
            </a:r>
            <a:endParaRPr>
              <a:latin typeface="Handlee"/>
              <a:ea typeface="Handlee"/>
              <a:cs typeface="Handlee"/>
              <a:sym typeface="Handlee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58"/>
          <p:cNvSpPr txBox="1">
            <a:spLocks noGrp="1"/>
          </p:cNvSpPr>
          <p:nvPr>
            <p:ph type="ctrTitle" idx="4294967295"/>
          </p:nvPr>
        </p:nvSpPr>
        <p:spPr>
          <a:xfrm>
            <a:off x="278925" y="387275"/>
            <a:ext cx="87414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b="1">
                <a:solidFill>
                  <a:schemeClr val="accent5"/>
                </a:solidFill>
                <a:latin typeface="Kalam"/>
                <a:ea typeface="Kalam"/>
                <a:cs typeface="Kalam"/>
                <a:sym typeface="Kalam"/>
              </a:rPr>
              <a:t>Only 29%</a:t>
            </a:r>
            <a:r>
              <a:rPr lang="en" sz="4500" b="1">
                <a:solidFill>
                  <a:schemeClr val="accent5"/>
                </a:solidFill>
                <a:latin typeface="Kalam"/>
                <a:ea typeface="Kalam"/>
                <a:cs typeface="Kalam"/>
                <a:sym typeface="Kalam"/>
              </a:rPr>
              <a:t> </a:t>
            </a:r>
            <a:endParaRPr sz="4500" b="1">
              <a:solidFill>
                <a:schemeClr val="accent5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483" name="Google Shape;1483;p158"/>
          <p:cNvSpPr txBox="1">
            <a:spLocks noGrp="1"/>
          </p:cNvSpPr>
          <p:nvPr>
            <p:ph type="subTitle" idx="4294967295"/>
          </p:nvPr>
        </p:nvSpPr>
        <p:spPr>
          <a:xfrm>
            <a:off x="394075" y="1169634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accent5"/>
                </a:solidFill>
                <a:latin typeface="Kalam"/>
                <a:ea typeface="Kalam"/>
                <a:cs typeface="Kalam"/>
                <a:sym typeface="Kalam"/>
              </a:rPr>
              <a:t>Of all software projects succeed </a:t>
            </a:r>
            <a:endParaRPr sz="3300" b="1">
              <a:solidFill>
                <a:schemeClr val="accent5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484" name="Google Shape;1484;p158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sp>
        <p:nvSpPr>
          <p:cNvPr id="1485" name="Google Shape;1485;p158"/>
          <p:cNvSpPr txBox="1">
            <a:spLocks noGrp="1"/>
          </p:cNvSpPr>
          <p:nvPr>
            <p:ph type="subTitle" idx="4294967295"/>
          </p:nvPr>
        </p:nvSpPr>
        <p:spPr>
          <a:xfrm>
            <a:off x="394075" y="17136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accent5"/>
                </a:solidFill>
                <a:latin typeface="Kalam"/>
                <a:ea typeface="Kalam"/>
                <a:cs typeface="Kalam"/>
                <a:sym typeface="Kalam"/>
              </a:rPr>
              <a:t>Abysmal </a:t>
            </a:r>
            <a:endParaRPr sz="3300" b="1">
              <a:solidFill>
                <a:schemeClr val="accent5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486" name="Google Shape;1486;p158"/>
          <p:cNvSpPr txBox="1">
            <a:spLocks noGrp="1"/>
          </p:cNvSpPr>
          <p:nvPr>
            <p:ph type="ctrTitle" idx="4294967295"/>
          </p:nvPr>
        </p:nvSpPr>
        <p:spPr>
          <a:xfrm>
            <a:off x="278925" y="2840475"/>
            <a:ext cx="87414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b="1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rPr>
              <a:t>Only 2%</a:t>
            </a:r>
            <a:r>
              <a:rPr lang="en" sz="4500" b="1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rPr>
              <a:t> </a:t>
            </a:r>
            <a:endParaRPr sz="4500" b="1">
              <a:solidFill>
                <a:schemeClr val="accent3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487" name="Google Shape;1487;p158"/>
          <p:cNvSpPr txBox="1">
            <a:spLocks noGrp="1"/>
          </p:cNvSpPr>
          <p:nvPr>
            <p:ph type="subTitle" idx="4294967295"/>
          </p:nvPr>
        </p:nvSpPr>
        <p:spPr>
          <a:xfrm>
            <a:off x="394075" y="3622834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rPr>
              <a:t>Of grand projects succeed </a:t>
            </a:r>
            <a:endParaRPr sz="3300" b="1">
              <a:solidFill>
                <a:schemeClr val="accent3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488" name="Google Shape;1488;p158"/>
          <p:cNvSpPr txBox="1">
            <a:spLocks noGrp="1"/>
          </p:cNvSpPr>
          <p:nvPr>
            <p:ph type="subTitle" idx="4294967295"/>
          </p:nvPr>
        </p:nvSpPr>
        <p:spPr>
          <a:xfrm>
            <a:off x="394075" y="41668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rPr>
              <a:t>Alarming </a:t>
            </a:r>
            <a:endParaRPr sz="3300" b="1">
              <a:solidFill>
                <a:schemeClr val="accent3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489" name="Google Shape;1489;p158"/>
          <p:cNvSpPr txBox="1"/>
          <p:nvPr/>
        </p:nvSpPr>
        <p:spPr>
          <a:xfrm>
            <a:off x="6356450" y="4490975"/>
            <a:ext cx="231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ource Sans Pro"/>
                <a:ea typeface="Source Sans Pro"/>
                <a:cs typeface="Source Sans Pro"/>
                <a:sym typeface="Source Sans Pro"/>
              </a:rPr>
              <a:t>https://www.standishgroup.com/sample_research_files/CHAOSReport2015-Final.pdf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159"/>
          <p:cNvSpPr txBox="1">
            <a:spLocks noGrp="1"/>
          </p:cNvSpPr>
          <p:nvPr>
            <p:ph type="title"/>
          </p:nvPr>
        </p:nvSpPr>
        <p:spPr>
          <a:xfrm>
            <a:off x="857251" y="790451"/>
            <a:ext cx="3714749" cy="174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normAutofit fontScale="9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"/>
              <a:t>Let’s </a:t>
            </a:r>
            <a:br>
              <a:rPr lang="en"/>
            </a:br>
            <a:r>
              <a:rPr lang="en"/>
              <a:t>keep the conversation going!</a:t>
            </a:r>
            <a:endParaRPr/>
          </a:p>
        </p:txBody>
      </p:sp>
      <p:sp>
        <p:nvSpPr>
          <p:cNvPr id="1496" name="Google Shape;1496;p159"/>
          <p:cNvSpPr txBox="1">
            <a:spLocks noGrp="1"/>
          </p:cNvSpPr>
          <p:nvPr>
            <p:ph type="body" idx="1"/>
          </p:nvPr>
        </p:nvSpPr>
        <p:spPr>
          <a:xfrm>
            <a:off x="857251" y="2833479"/>
            <a:ext cx="3941123" cy="174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Visit our booth </a:t>
            </a:r>
            <a:br>
              <a:rPr lang="en" sz="2400">
                <a:latin typeface="Arial"/>
                <a:ea typeface="Arial"/>
                <a:cs typeface="Arial"/>
                <a:sym typeface="Arial"/>
              </a:rPr>
            </a:br>
            <a:r>
              <a:rPr lang="en" sz="1700" b="0">
                <a:latin typeface="Arial"/>
                <a:ea typeface="Arial"/>
                <a:cs typeface="Arial"/>
                <a:sym typeface="Arial"/>
              </a:rPr>
              <a:t>(look for the button maker &amp; blue balloons)</a:t>
            </a:r>
            <a:endParaRPr sz="1700" b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Scan the QR to connect </a:t>
            </a:r>
            <a:br>
              <a:rPr lang="en" sz="2400">
                <a:latin typeface="Arial"/>
                <a:ea typeface="Arial"/>
                <a:cs typeface="Arial"/>
                <a:sym typeface="Arial"/>
              </a:rPr>
            </a:br>
            <a:r>
              <a:rPr lang="en" sz="2400">
                <a:latin typeface="Arial"/>
                <a:ea typeface="Arial"/>
                <a:cs typeface="Arial"/>
                <a:sym typeface="Arial"/>
              </a:rPr>
              <a:t>with me directly!</a:t>
            </a:r>
            <a:endParaRPr/>
          </a:p>
        </p:txBody>
      </p:sp>
      <p:sp>
        <p:nvSpPr>
          <p:cNvPr id="1497" name="Google Shape;1497;p159"/>
          <p:cNvSpPr txBox="1">
            <a:spLocks noGrp="1"/>
          </p:cNvSpPr>
          <p:nvPr>
            <p:ph type="sldNum" idx="12"/>
          </p:nvPr>
        </p:nvSpPr>
        <p:spPr>
          <a:xfrm>
            <a:off x="8280026" y="4574846"/>
            <a:ext cx="285751" cy="15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pic>
        <p:nvPicPr>
          <p:cNvPr id="1498" name="Google Shape;1498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800" y="338900"/>
            <a:ext cx="4136648" cy="413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5"/>
        </a:solidFill>
        <a:effectLst/>
      </p:bgPr>
    </p:bg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60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sp>
        <p:nvSpPr>
          <p:cNvPr id="1504" name="Google Shape;1504;p160"/>
          <p:cNvSpPr txBox="1"/>
          <p:nvPr/>
        </p:nvSpPr>
        <p:spPr>
          <a:xfrm>
            <a:off x="6248575" y="265163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fill color and opacity.</a:t>
            </a:r>
            <a:endParaRPr sz="9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05" name="Google Shape;1505;p160"/>
          <p:cNvSpPr/>
          <p:nvPr/>
        </p:nvSpPr>
        <p:spPr>
          <a:xfrm>
            <a:off x="277965" y="225050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160"/>
          <p:cNvSpPr/>
          <p:nvPr/>
        </p:nvSpPr>
        <p:spPr>
          <a:xfrm>
            <a:off x="852801" y="292056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160"/>
          <p:cNvSpPr/>
          <p:nvPr/>
        </p:nvSpPr>
        <p:spPr>
          <a:xfrm>
            <a:off x="1445208" y="293105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160"/>
          <p:cNvSpPr/>
          <p:nvPr/>
        </p:nvSpPr>
        <p:spPr>
          <a:xfrm>
            <a:off x="2071095" y="284079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60"/>
          <p:cNvSpPr/>
          <p:nvPr/>
        </p:nvSpPr>
        <p:spPr>
          <a:xfrm>
            <a:off x="2678363" y="280888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60"/>
          <p:cNvSpPr/>
          <p:nvPr/>
        </p:nvSpPr>
        <p:spPr>
          <a:xfrm>
            <a:off x="3190980" y="276626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60"/>
          <p:cNvSpPr/>
          <p:nvPr/>
        </p:nvSpPr>
        <p:spPr>
          <a:xfrm>
            <a:off x="3808913" y="254816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160"/>
          <p:cNvSpPr/>
          <p:nvPr/>
        </p:nvSpPr>
        <p:spPr>
          <a:xfrm>
            <a:off x="4367795" y="281413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160"/>
          <p:cNvSpPr/>
          <p:nvPr/>
        </p:nvSpPr>
        <p:spPr>
          <a:xfrm>
            <a:off x="4977729" y="287794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160"/>
          <p:cNvSpPr/>
          <p:nvPr/>
        </p:nvSpPr>
        <p:spPr>
          <a:xfrm>
            <a:off x="5571185" y="279293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160"/>
          <p:cNvSpPr/>
          <p:nvPr/>
        </p:nvSpPr>
        <p:spPr>
          <a:xfrm>
            <a:off x="282226" y="818506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160"/>
          <p:cNvSpPr/>
          <p:nvPr/>
        </p:nvSpPr>
        <p:spPr>
          <a:xfrm>
            <a:off x="869825" y="818506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160"/>
          <p:cNvSpPr/>
          <p:nvPr/>
        </p:nvSpPr>
        <p:spPr>
          <a:xfrm>
            <a:off x="1447327" y="887107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60"/>
          <p:cNvSpPr/>
          <p:nvPr/>
        </p:nvSpPr>
        <p:spPr>
          <a:xfrm>
            <a:off x="2034402" y="854129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160"/>
          <p:cNvSpPr/>
          <p:nvPr/>
        </p:nvSpPr>
        <p:spPr>
          <a:xfrm>
            <a:off x="2624667" y="879130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160"/>
          <p:cNvSpPr/>
          <p:nvPr/>
        </p:nvSpPr>
        <p:spPr>
          <a:xfrm>
            <a:off x="3218647" y="879130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160"/>
          <p:cNvSpPr/>
          <p:nvPr/>
        </p:nvSpPr>
        <p:spPr>
          <a:xfrm>
            <a:off x="3815818" y="882845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160"/>
          <p:cNvSpPr/>
          <p:nvPr/>
        </p:nvSpPr>
        <p:spPr>
          <a:xfrm>
            <a:off x="4384820" y="864225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160"/>
          <p:cNvSpPr/>
          <p:nvPr/>
        </p:nvSpPr>
        <p:spPr>
          <a:xfrm>
            <a:off x="4934129" y="823817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160"/>
          <p:cNvSpPr/>
          <p:nvPr/>
        </p:nvSpPr>
        <p:spPr>
          <a:xfrm>
            <a:off x="5532896" y="839770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160"/>
          <p:cNvSpPr/>
          <p:nvPr/>
        </p:nvSpPr>
        <p:spPr>
          <a:xfrm>
            <a:off x="252963" y="1491184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160"/>
          <p:cNvSpPr/>
          <p:nvPr/>
        </p:nvSpPr>
        <p:spPr>
          <a:xfrm>
            <a:off x="842704" y="1434822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160"/>
          <p:cNvSpPr/>
          <p:nvPr/>
        </p:nvSpPr>
        <p:spPr>
          <a:xfrm>
            <a:off x="1445732" y="1452895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160"/>
          <p:cNvSpPr/>
          <p:nvPr/>
        </p:nvSpPr>
        <p:spPr>
          <a:xfrm>
            <a:off x="2029616" y="1441203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160"/>
          <p:cNvSpPr/>
          <p:nvPr/>
        </p:nvSpPr>
        <p:spPr>
          <a:xfrm>
            <a:off x="2629978" y="1453442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160"/>
          <p:cNvSpPr/>
          <p:nvPr/>
        </p:nvSpPr>
        <p:spPr>
          <a:xfrm>
            <a:off x="3234055" y="1410367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160"/>
          <p:cNvSpPr/>
          <p:nvPr/>
        </p:nvSpPr>
        <p:spPr>
          <a:xfrm>
            <a:off x="3777530" y="1500232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160"/>
          <p:cNvSpPr/>
          <p:nvPr/>
        </p:nvSpPr>
        <p:spPr>
          <a:xfrm>
            <a:off x="4382678" y="1442798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160"/>
          <p:cNvSpPr/>
          <p:nvPr/>
        </p:nvSpPr>
        <p:spPr>
          <a:xfrm>
            <a:off x="4969227" y="1427916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160"/>
          <p:cNvSpPr/>
          <p:nvPr/>
        </p:nvSpPr>
        <p:spPr>
          <a:xfrm>
            <a:off x="5538753" y="1439608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160"/>
          <p:cNvSpPr/>
          <p:nvPr/>
        </p:nvSpPr>
        <p:spPr>
          <a:xfrm>
            <a:off x="301895" y="2045280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160"/>
          <p:cNvSpPr/>
          <p:nvPr/>
        </p:nvSpPr>
        <p:spPr>
          <a:xfrm>
            <a:off x="875136" y="2045827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160"/>
          <p:cNvSpPr/>
          <p:nvPr/>
        </p:nvSpPr>
        <p:spPr>
          <a:xfrm>
            <a:off x="1469663" y="2045827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160"/>
          <p:cNvSpPr/>
          <p:nvPr/>
        </p:nvSpPr>
        <p:spPr>
          <a:xfrm>
            <a:off x="2052475" y="2045827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160"/>
          <p:cNvSpPr/>
          <p:nvPr/>
        </p:nvSpPr>
        <p:spPr>
          <a:xfrm>
            <a:off x="2720367" y="1991584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160"/>
          <p:cNvSpPr/>
          <p:nvPr/>
        </p:nvSpPr>
        <p:spPr>
          <a:xfrm>
            <a:off x="3319156" y="1994775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160"/>
          <p:cNvSpPr/>
          <p:nvPr/>
        </p:nvSpPr>
        <p:spPr>
          <a:xfrm>
            <a:off x="3912065" y="2045280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160"/>
          <p:cNvSpPr/>
          <p:nvPr/>
        </p:nvSpPr>
        <p:spPr>
          <a:xfrm>
            <a:off x="4402368" y="2040494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160"/>
          <p:cNvSpPr/>
          <p:nvPr/>
        </p:nvSpPr>
        <p:spPr>
          <a:xfrm>
            <a:off x="4975609" y="2050066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160"/>
          <p:cNvSpPr/>
          <p:nvPr/>
        </p:nvSpPr>
        <p:spPr>
          <a:xfrm>
            <a:off x="5570114" y="19910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160"/>
          <p:cNvSpPr/>
          <p:nvPr/>
        </p:nvSpPr>
        <p:spPr>
          <a:xfrm>
            <a:off x="400284" y="2595136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160"/>
          <p:cNvSpPr/>
          <p:nvPr/>
        </p:nvSpPr>
        <p:spPr>
          <a:xfrm>
            <a:off x="913425" y="2579183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160"/>
          <p:cNvSpPr/>
          <p:nvPr/>
        </p:nvSpPr>
        <p:spPr>
          <a:xfrm>
            <a:off x="1461139" y="2579183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160"/>
          <p:cNvSpPr/>
          <p:nvPr/>
        </p:nvSpPr>
        <p:spPr>
          <a:xfrm>
            <a:off x="2592213" y="2657356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160"/>
          <p:cNvSpPr/>
          <p:nvPr/>
        </p:nvSpPr>
        <p:spPr>
          <a:xfrm>
            <a:off x="2013116" y="2606829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160"/>
          <p:cNvSpPr/>
          <p:nvPr/>
        </p:nvSpPr>
        <p:spPr>
          <a:xfrm>
            <a:off x="3210671" y="2616947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160"/>
          <p:cNvSpPr/>
          <p:nvPr/>
        </p:nvSpPr>
        <p:spPr>
          <a:xfrm>
            <a:off x="3796674" y="2620138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160"/>
          <p:cNvSpPr/>
          <p:nvPr/>
        </p:nvSpPr>
        <p:spPr>
          <a:xfrm>
            <a:off x="4332172" y="2620138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160"/>
          <p:cNvSpPr/>
          <p:nvPr/>
        </p:nvSpPr>
        <p:spPr>
          <a:xfrm>
            <a:off x="5012302" y="2604184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160"/>
          <p:cNvSpPr/>
          <p:nvPr/>
        </p:nvSpPr>
        <p:spPr>
          <a:xfrm>
            <a:off x="5602568" y="2624924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160"/>
          <p:cNvSpPr/>
          <p:nvPr/>
        </p:nvSpPr>
        <p:spPr>
          <a:xfrm>
            <a:off x="264677" y="3233263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160"/>
          <p:cNvSpPr/>
          <p:nvPr/>
        </p:nvSpPr>
        <p:spPr>
          <a:xfrm>
            <a:off x="848015" y="3257718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160"/>
          <p:cNvSpPr/>
          <p:nvPr/>
        </p:nvSpPr>
        <p:spPr>
          <a:xfrm>
            <a:off x="1447327" y="3246026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60"/>
          <p:cNvSpPr/>
          <p:nvPr/>
        </p:nvSpPr>
        <p:spPr>
          <a:xfrm>
            <a:off x="2032260" y="3238049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160"/>
          <p:cNvSpPr/>
          <p:nvPr/>
        </p:nvSpPr>
        <p:spPr>
          <a:xfrm>
            <a:off x="2640621" y="3212523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160"/>
          <p:cNvSpPr/>
          <p:nvPr/>
        </p:nvSpPr>
        <p:spPr>
          <a:xfrm>
            <a:off x="3196312" y="3257193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160"/>
          <p:cNvSpPr/>
          <p:nvPr/>
        </p:nvSpPr>
        <p:spPr>
          <a:xfrm>
            <a:off x="3784982" y="3257193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160"/>
          <p:cNvSpPr/>
          <p:nvPr/>
        </p:nvSpPr>
        <p:spPr>
          <a:xfrm>
            <a:off x="4383224" y="3228477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160"/>
          <p:cNvSpPr/>
          <p:nvPr/>
        </p:nvSpPr>
        <p:spPr>
          <a:xfrm>
            <a:off x="4951132" y="3188068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160"/>
          <p:cNvSpPr/>
          <p:nvPr/>
        </p:nvSpPr>
        <p:spPr>
          <a:xfrm>
            <a:off x="5569065" y="3211998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160"/>
          <p:cNvSpPr/>
          <p:nvPr/>
        </p:nvSpPr>
        <p:spPr>
          <a:xfrm>
            <a:off x="258820" y="3784168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160"/>
          <p:cNvSpPr/>
          <p:nvPr/>
        </p:nvSpPr>
        <p:spPr>
          <a:xfrm>
            <a:off x="828346" y="3848507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160"/>
          <p:cNvSpPr/>
          <p:nvPr/>
        </p:nvSpPr>
        <p:spPr>
          <a:xfrm>
            <a:off x="1518573" y="3757047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160"/>
          <p:cNvSpPr/>
          <p:nvPr/>
        </p:nvSpPr>
        <p:spPr>
          <a:xfrm>
            <a:off x="2069500" y="3799051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160"/>
          <p:cNvSpPr/>
          <p:nvPr/>
        </p:nvSpPr>
        <p:spPr>
          <a:xfrm>
            <a:off x="2632644" y="3829909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160"/>
          <p:cNvSpPr/>
          <p:nvPr/>
        </p:nvSpPr>
        <p:spPr>
          <a:xfrm>
            <a:off x="3218101" y="3801717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160"/>
          <p:cNvSpPr/>
          <p:nvPr/>
        </p:nvSpPr>
        <p:spPr>
          <a:xfrm>
            <a:off x="3804127" y="3796931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160"/>
          <p:cNvSpPr/>
          <p:nvPr/>
        </p:nvSpPr>
        <p:spPr>
          <a:xfrm>
            <a:off x="4363533" y="3800646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160"/>
          <p:cNvSpPr/>
          <p:nvPr/>
        </p:nvSpPr>
        <p:spPr>
          <a:xfrm>
            <a:off x="4969227" y="3793216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160"/>
          <p:cNvSpPr/>
          <p:nvPr/>
        </p:nvSpPr>
        <p:spPr>
          <a:xfrm>
            <a:off x="5566399" y="3775121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160"/>
          <p:cNvSpPr/>
          <p:nvPr/>
        </p:nvSpPr>
        <p:spPr>
          <a:xfrm>
            <a:off x="230650" y="4439319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160"/>
          <p:cNvSpPr/>
          <p:nvPr/>
        </p:nvSpPr>
        <p:spPr>
          <a:xfrm>
            <a:off x="858133" y="4368577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160"/>
          <p:cNvSpPr/>
          <p:nvPr/>
        </p:nvSpPr>
        <p:spPr>
          <a:xfrm>
            <a:off x="1430849" y="4345717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160"/>
          <p:cNvSpPr/>
          <p:nvPr/>
        </p:nvSpPr>
        <p:spPr>
          <a:xfrm>
            <a:off x="2039713" y="4382410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160"/>
          <p:cNvSpPr/>
          <p:nvPr/>
        </p:nvSpPr>
        <p:spPr>
          <a:xfrm>
            <a:off x="2590093" y="4383481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160"/>
          <p:cNvSpPr/>
          <p:nvPr/>
        </p:nvSpPr>
        <p:spPr>
          <a:xfrm>
            <a:off x="3227673" y="4351574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160"/>
          <p:cNvSpPr/>
          <p:nvPr/>
        </p:nvSpPr>
        <p:spPr>
          <a:xfrm>
            <a:off x="3742432" y="4346788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160"/>
          <p:cNvSpPr/>
          <p:nvPr/>
        </p:nvSpPr>
        <p:spPr>
          <a:xfrm>
            <a:off x="4336412" y="4339860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160"/>
          <p:cNvSpPr/>
          <p:nvPr/>
        </p:nvSpPr>
        <p:spPr>
          <a:xfrm>
            <a:off x="4946346" y="4451011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160"/>
          <p:cNvSpPr/>
          <p:nvPr/>
        </p:nvSpPr>
        <p:spPr>
          <a:xfrm>
            <a:off x="5591925" y="4405270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160"/>
          <p:cNvSpPr/>
          <p:nvPr/>
        </p:nvSpPr>
        <p:spPr>
          <a:xfrm>
            <a:off x="6350992" y="1830692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160"/>
          <p:cNvSpPr/>
          <p:nvPr/>
        </p:nvSpPr>
        <p:spPr>
          <a:xfrm>
            <a:off x="7244612" y="1830682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160"/>
          <p:cNvSpPr/>
          <p:nvPr/>
        </p:nvSpPr>
        <p:spPr>
          <a:xfrm>
            <a:off x="6535708" y="2041545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160"/>
          <p:cNvSpPr/>
          <p:nvPr/>
        </p:nvSpPr>
        <p:spPr>
          <a:xfrm>
            <a:off x="7689847" y="2338942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61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sp>
        <p:nvSpPr>
          <p:cNvPr id="1594" name="Google Shape;1594;p161"/>
          <p:cNvSpPr txBox="1"/>
          <p:nvPr/>
        </p:nvSpPr>
        <p:spPr>
          <a:xfrm>
            <a:off x="747925" y="225025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Extra resources</a:t>
            </a:r>
            <a:endParaRPr sz="1800">
              <a:solidFill>
                <a:srgbClr val="3C78D8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595" name="Google Shape;1595;p161"/>
          <p:cNvSpPr/>
          <p:nvPr/>
        </p:nvSpPr>
        <p:spPr>
          <a:xfrm>
            <a:off x="6417818" y="1146161"/>
            <a:ext cx="482782" cy="591897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596" name="Google Shape;1596;p161"/>
          <p:cNvSpPr/>
          <p:nvPr/>
        </p:nvSpPr>
        <p:spPr>
          <a:xfrm>
            <a:off x="6432995" y="2009757"/>
            <a:ext cx="452428" cy="47669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597" name="Google Shape;1597;p161"/>
          <p:cNvSpPr/>
          <p:nvPr/>
        </p:nvSpPr>
        <p:spPr>
          <a:xfrm>
            <a:off x="6480294" y="2770596"/>
            <a:ext cx="357829" cy="448824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598" name="Google Shape;1598;p161"/>
          <p:cNvSpPr/>
          <p:nvPr/>
        </p:nvSpPr>
        <p:spPr>
          <a:xfrm>
            <a:off x="5664785" y="2735034"/>
            <a:ext cx="245045" cy="534926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599" name="Google Shape;1599;p161"/>
          <p:cNvSpPr/>
          <p:nvPr/>
        </p:nvSpPr>
        <p:spPr>
          <a:xfrm>
            <a:off x="5521052" y="1194056"/>
            <a:ext cx="532512" cy="496107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00" name="Google Shape;1600;p161"/>
          <p:cNvSpPr/>
          <p:nvPr/>
        </p:nvSpPr>
        <p:spPr>
          <a:xfrm>
            <a:off x="5544710" y="2009145"/>
            <a:ext cx="485196" cy="477922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01" name="Google Shape;1601;p161"/>
          <p:cNvSpPr/>
          <p:nvPr/>
        </p:nvSpPr>
        <p:spPr>
          <a:xfrm>
            <a:off x="793598" y="1933955"/>
            <a:ext cx="607669" cy="628301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02" name="Google Shape;1602;p161"/>
          <p:cNvSpPr/>
          <p:nvPr/>
        </p:nvSpPr>
        <p:spPr>
          <a:xfrm>
            <a:off x="942176" y="2995525"/>
            <a:ext cx="310513" cy="36632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03" name="Google Shape;1603;p161"/>
          <p:cNvSpPr/>
          <p:nvPr/>
        </p:nvSpPr>
        <p:spPr>
          <a:xfrm>
            <a:off x="908813" y="1254697"/>
            <a:ext cx="377239" cy="374825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04" name="Google Shape;1604;p161"/>
          <p:cNvSpPr/>
          <p:nvPr/>
        </p:nvSpPr>
        <p:spPr>
          <a:xfrm>
            <a:off x="1006438" y="3826724"/>
            <a:ext cx="181990" cy="16135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05" name="Google Shape;1605;p161"/>
          <p:cNvSpPr/>
          <p:nvPr/>
        </p:nvSpPr>
        <p:spPr>
          <a:xfrm>
            <a:off x="1791593" y="1116453"/>
            <a:ext cx="525204" cy="65131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06" name="Google Shape;1606;p161"/>
          <p:cNvSpPr/>
          <p:nvPr/>
        </p:nvSpPr>
        <p:spPr>
          <a:xfrm>
            <a:off x="1765521" y="2049799"/>
            <a:ext cx="577348" cy="396615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07" name="Google Shape;1607;p161"/>
          <p:cNvSpPr/>
          <p:nvPr/>
        </p:nvSpPr>
        <p:spPr>
          <a:xfrm>
            <a:off x="1880736" y="3784278"/>
            <a:ext cx="346918" cy="24623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08" name="Google Shape;1608;p161"/>
          <p:cNvSpPr/>
          <p:nvPr/>
        </p:nvSpPr>
        <p:spPr>
          <a:xfrm>
            <a:off x="1876504" y="2918765"/>
            <a:ext cx="355383" cy="306876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09" name="Google Shape;1609;p161"/>
          <p:cNvSpPr/>
          <p:nvPr/>
        </p:nvSpPr>
        <p:spPr>
          <a:xfrm>
            <a:off x="3743936" y="3683223"/>
            <a:ext cx="336007" cy="214724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10" name="Google Shape;1610;p161"/>
          <p:cNvSpPr/>
          <p:nvPr/>
        </p:nvSpPr>
        <p:spPr>
          <a:xfrm>
            <a:off x="3683907" y="2843313"/>
            <a:ext cx="456066" cy="337230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11" name="Google Shape;1611;p161"/>
          <p:cNvSpPr/>
          <p:nvPr/>
        </p:nvSpPr>
        <p:spPr>
          <a:xfrm>
            <a:off x="3619628" y="1194056"/>
            <a:ext cx="584622" cy="49610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12" name="Google Shape;1612;p161"/>
          <p:cNvSpPr/>
          <p:nvPr/>
        </p:nvSpPr>
        <p:spPr>
          <a:xfrm>
            <a:off x="3632358" y="2050394"/>
            <a:ext cx="559162" cy="395424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13" name="Google Shape;1613;p161"/>
          <p:cNvSpPr/>
          <p:nvPr/>
        </p:nvSpPr>
        <p:spPr>
          <a:xfrm>
            <a:off x="4604298" y="1953960"/>
            <a:ext cx="516707" cy="588292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14" name="Google Shape;1614;p161"/>
          <p:cNvSpPr/>
          <p:nvPr/>
        </p:nvSpPr>
        <p:spPr>
          <a:xfrm>
            <a:off x="4568505" y="1208605"/>
            <a:ext cx="588292" cy="46701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15" name="Google Shape;1615;p161"/>
          <p:cNvSpPr/>
          <p:nvPr/>
        </p:nvSpPr>
        <p:spPr>
          <a:xfrm>
            <a:off x="4699508" y="2803295"/>
            <a:ext cx="326285" cy="417280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16" name="Google Shape;1616;p161"/>
          <p:cNvSpPr/>
          <p:nvPr/>
        </p:nvSpPr>
        <p:spPr>
          <a:xfrm>
            <a:off x="2707123" y="1184368"/>
            <a:ext cx="548251" cy="51548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17" name="Google Shape;1617;p161"/>
          <p:cNvSpPr/>
          <p:nvPr/>
        </p:nvSpPr>
        <p:spPr>
          <a:xfrm>
            <a:off x="2711356" y="3746196"/>
            <a:ext cx="539786" cy="207450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18" name="Google Shape;1618;p161"/>
          <p:cNvSpPr/>
          <p:nvPr/>
        </p:nvSpPr>
        <p:spPr>
          <a:xfrm>
            <a:off x="2876317" y="2794228"/>
            <a:ext cx="209864" cy="435433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19" name="Google Shape;1619;p161"/>
          <p:cNvSpPr/>
          <p:nvPr/>
        </p:nvSpPr>
        <p:spPr>
          <a:xfrm>
            <a:off x="2761102" y="1999441"/>
            <a:ext cx="440294" cy="49733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20" name="Google Shape;1620;p161"/>
          <p:cNvSpPr/>
          <p:nvPr/>
        </p:nvSpPr>
        <p:spPr>
          <a:xfrm rot="-5400000">
            <a:off x="7391609" y="1217714"/>
            <a:ext cx="434243" cy="44879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21" name="Google Shape;1621;p161"/>
          <p:cNvSpPr/>
          <p:nvPr/>
        </p:nvSpPr>
        <p:spPr>
          <a:xfrm>
            <a:off x="7264854" y="2006731"/>
            <a:ext cx="687752" cy="48274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22" name="Google Shape;1622;p161"/>
          <p:cNvSpPr/>
          <p:nvPr/>
        </p:nvSpPr>
        <p:spPr>
          <a:xfrm>
            <a:off x="7383723" y="2770597"/>
            <a:ext cx="450015" cy="30082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7" name="Google Shape;1627;p162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628" name="Google Shape;1628;p162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162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162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162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162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162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4" name="Google Shape;1634;p162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635" name="Google Shape;1635;p162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162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162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162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9" name="Google Shape;1639;p162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640" name="Google Shape;1640;p162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162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162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3" name="Google Shape;1643;p162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644" name="Google Shape;1644;p162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162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162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162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162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9" name="Google Shape;1649;p162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650" name="Google Shape;1650;p162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162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162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3" name="Google Shape;1653;p162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654" name="Google Shape;1654;p162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162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162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162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8" name="Google Shape;1658;p162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659" name="Google Shape;1659;p162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162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162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162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162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4" name="Google Shape;1664;p162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665" name="Google Shape;1665;p162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162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162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162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162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162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1" name="Google Shape;1671;p162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672" name="Google Shape;1672;p162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162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4" name="Google Shape;1674;p162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675" name="Google Shape;1675;p162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162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162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8" name="Google Shape;1678;p162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679" name="Google Shape;1679;p162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162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162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162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162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162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5" name="Google Shape;1685;p162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686" name="Google Shape;1686;p162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162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162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162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162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1" name="Google Shape;1691;p162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692" name="Google Shape;1692;p162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162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162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5" name="Google Shape;1695;p162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696" name="Google Shape;1696;p162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697" name="Google Shape;1697;p162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8" name="Google Shape;1698;p162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9" name="Google Shape;1699;p162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1700;p162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p162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2" name="Google Shape;1702;p162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1703;p162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162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162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1706;p162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07" name="Google Shape;1707;p162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162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162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162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162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162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3" name="Google Shape;1713;p162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714" name="Google Shape;1714;p162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162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162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162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8" name="Google Shape;1718;p162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719" name="Google Shape;1719;p162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162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162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162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162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4" name="Google Shape;1724;p162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725" name="Google Shape;1725;p162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162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162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162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162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162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1" name="Google Shape;1731;p162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732" name="Google Shape;1732;p162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162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162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162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6" name="Google Shape;1736;p162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737" name="Google Shape;1737;p162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162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162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162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1" name="Google Shape;1741;p162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742" name="Google Shape;1742;p162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162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162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162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162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47" name="Google Shape;1747;p162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748" name="Google Shape;1748;p16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9" name="Google Shape;1749;p16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0" name="Google Shape;1750;p16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1751;p16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2" name="Google Shape;1752;p16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3" name="Google Shape;1753;p16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4" name="Google Shape;1754;p16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5" name="Google Shape;1755;p16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6" name="Google Shape;1756;p16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1757;p16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58" name="Google Shape;1758;p162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759" name="Google Shape;1759;p162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162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162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62" name="Google Shape;1762;p162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763" name="Google Shape;1763;p16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4" name="Google Shape;1764;p16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5" name="Google Shape;1765;p16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6" name="Google Shape;1766;p16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7" name="Google Shape;1767;p16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8" name="Google Shape;1768;p16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9" name="Google Shape;1769;p16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0" name="Google Shape;1770;p16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1771;p16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2" name="Google Shape;1772;p16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73" name="Google Shape;1773;p162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774" name="Google Shape;1774;p162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162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162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162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8" name="Google Shape;1778;p162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779" name="Google Shape;1779;p16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16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1781;p16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1782;p16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3" name="Google Shape;1783;p16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4" name="Google Shape;1784;p16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5" name="Google Shape;1785;p16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6" name="Google Shape;1786;p16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7" name="Google Shape;1787;p16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8" name="Google Shape;1788;p16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89" name="Google Shape;1789;p162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790" name="Google Shape;1790;p162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162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162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162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162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162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16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7" name="Google Shape;1797;p162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798" name="Google Shape;1798;p162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162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162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162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2" name="Google Shape;1802;p162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803" name="Google Shape;1803;p162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162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162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162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7" name="Google Shape;1807;p162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808" name="Google Shape;1808;p162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162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162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162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162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3" name="Google Shape;1813;p162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814" name="Google Shape;1814;p162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162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162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162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162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162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0" name="Google Shape;1820;p162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821" name="Google Shape;1821;p162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162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162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4" name="Google Shape;1824;p162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825" name="Google Shape;1825;p162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162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162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162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162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0" name="Google Shape;1830;p162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831" name="Google Shape;1831;p162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162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162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162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162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162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7" name="Google Shape;1837;p162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838" name="Google Shape;1838;p162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162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162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1" name="Google Shape;1841;p162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842" name="Google Shape;1842;p162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162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162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162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6" name="Google Shape;1846;p162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847" name="Google Shape;1847;p162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162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162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162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162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162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3" name="Google Shape;1853;p162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854" name="Google Shape;1854;p162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162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162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162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162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162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162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1" name="Google Shape;1861;p162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862" name="Google Shape;1862;p162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162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162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162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6" name="Google Shape;1866;p162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867" name="Google Shape;1867;p162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162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162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0" name="Google Shape;1870;p162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871" name="Google Shape;1871;p162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162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162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4" name="Google Shape;1874;p162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875" name="Google Shape;1875;p162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162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162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162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9" name="Google Shape;1879;p162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880" name="Google Shape;1880;p162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881;p162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162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162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4" name="Google Shape;1884;p162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885" name="Google Shape;1885;p162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162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p162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888;p162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p162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0" name="Google Shape;1890;p162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891" name="Google Shape;1891;p162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2" name="Google Shape;1892;p162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3" name="Google Shape;1893;p162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1894;p162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895;p162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p162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7" name="Google Shape;1897;p162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898" name="Google Shape;1898;p162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162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00;p162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01;p162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p162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p162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p162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5" name="Google Shape;1905;p162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906" name="Google Shape;1906;p162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7" name="Google Shape;1907;p162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1908;p162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162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p162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p162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162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162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162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162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162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17;p162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8" name="Google Shape;1918;p162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919" name="Google Shape;1919;p162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162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162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162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3" name="Google Shape;1923;p162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924" name="Google Shape;1924;p162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162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162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7" name="Google Shape;1927;p162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928" name="Google Shape;1928;p162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162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162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162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162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162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4" name="Google Shape;1934;p162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935" name="Google Shape;1935;p162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162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162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162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162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162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162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162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3" name="Google Shape;1943;p162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944" name="Google Shape;1944;p162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162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162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162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162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162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162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162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162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162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162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162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6" name="Google Shape;1956;p162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957" name="Google Shape;1957;p162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p162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1959;p162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162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1961;p162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2" name="Google Shape;1962;p162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1963;p162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1964;p162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1965;p162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1966;p162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p162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1968;p162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9" name="Google Shape;1969;p162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970" name="Google Shape;1970;p162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162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162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162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162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162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162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162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162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162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162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162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2" name="Google Shape;1982;p162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983" name="Google Shape;1983;p162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162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162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6" name="Google Shape;1986;p162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1987;p162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162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9" name="Google Shape;1989;p162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990" name="Google Shape;1990;p162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162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162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162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162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162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162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162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162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162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162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162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162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162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162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5" name="Google Shape;2005;p162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2006" name="Google Shape;2006;p162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162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162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162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0" name="Google Shape;2010;p162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2011" name="Google Shape;2011;p162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2012" name="Google Shape;2012;p162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3" name="Google Shape;2013;p162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4" name="Google Shape;2014;p162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5" name="Google Shape;2015;p162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2016" name="Google Shape;2016;p162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7" name="Google Shape;2017;p162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8" name="Google Shape;2018;p162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9" name="Google Shape;2019;p162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2020" name="Google Shape;2020;p162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1" name="Google Shape;2021;p162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2" name="Google Shape;2022;p162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3" name="Google Shape;2023;p162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2024" name="Google Shape;2024;p162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5" name="Google Shape;2025;p162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6" name="Google Shape;2026;p162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27" name="Google Shape;2027;p162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2028" name="Google Shape;2028;p162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162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162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162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162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162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162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162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6" name="Google Shape;2036;p162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2037" name="Google Shape;2037;p162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162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162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162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162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162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162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162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162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162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162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162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162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162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162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162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162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162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162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162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162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162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162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162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1" name="Google Shape;2061;p162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2062" name="Google Shape;2062;p162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2063" name="Google Shape;2063;p16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4" name="Google Shape;2064;p16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5" name="Google Shape;2065;p162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2066" name="Google Shape;2066;p16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7" name="Google Shape;2067;p16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8" name="Google Shape;2068;p162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2069" name="Google Shape;2069;p16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16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71" name="Google Shape;2071;p162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2072" name="Google Shape;2072;p162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2"/>
          <p:cNvSpPr txBox="1">
            <a:spLocks noGrp="1"/>
          </p:cNvSpPr>
          <p:nvPr>
            <p:ph type="ctrTitle"/>
          </p:nvPr>
        </p:nvSpPr>
        <p:spPr>
          <a:xfrm>
            <a:off x="1295550" y="1991813"/>
            <a:ext cx="6552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one who designs things and draws pictures?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163"/>
          <p:cNvSpPr txBox="1"/>
          <p:nvPr/>
        </p:nvSpPr>
        <p:spPr>
          <a:xfrm>
            <a:off x="555750" y="1273050"/>
            <a:ext cx="80325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 you can use any emoji as an icon!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78" name="Google Shape;2078;p163"/>
          <p:cNvSpPr txBox="1"/>
          <p:nvPr/>
        </p:nvSpPr>
        <p:spPr>
          <a:xfrm>
            <a:off x="555750" y="2672850"/>
            <a:ext cx="8032500" cy="11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✋👆👉👍👤👦👧👨👩👪💃🏃💑❤😂😉😋😒😭👶😸🐟🍒🍔💣📌📖🔨🎃🎈🎨🏈🏰🌏🔌🔑</a:t>
            </a:r>
            <a:r>
              <a:rPr lang="en" sz="3000">
                <a:solidFill>
                  <a:srgbClr val="FFFFFF"/>
                </a:solidFill>
                <a:highlight>
                  <a:srgbClr val="0198A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2100">
                <a:solidFill>
                  <a:srgbClr val="FFFFFF"/>
                </a:solidFill>
                <a:highlight>
                  <a:schemeClr val="accent3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and many more...</a:t>
            </a:r>
            <a:endParaRPr sz="2100">
              <a:solidFill>
                <a:srgbClr val="FFFFFF"/>
              </a:solidFill>
              <a:highlight>
                <a:schemeClr val="accent3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79" name="Google Shape;2079;p163"/>
          <p:cNvSpPr txBox="1">
            <a:spLocks noGrp="1"/>
          </p:cNvSpPr>
          <p:nvPr>
            <p:ph type="sldNum" idx="12"/>
          </p:nvPr>
        </p:nvSpPr>
        <p:spPr>
          <a:xfrm>
            <a:off x="4297650" y="4859852"/>
            <a:ext cx="548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mon template">
  <a:themeElements>
    <a:clrScheme name="Custom 347">
      <a:dk1>
        <a:srgbClr val="2C343B"/>
      </a:dk1>
      <a:lt1>
        <a:srgbClr val="FFFFFF"/>
      </a:lt1>
      <a:dk2>
        <a:srgbClr val="859CB1"/>
      </a:dk2>
      <a:lt2>
        <a:srgbClr val="F0F3F5"/>
      </a:lt2>
      <a:accent1>
        <a:srgbClr val="0198AD"/>
      </a:accent1>
      <a:accent2>
        <a:srgbClr val="BDE4EA"/>
      </a:accent2>
      <a:accent3>
        <a:srgbClr val="FE344D"/>
      </a:accent3>
      <a:accent4>
        <a:srgbClr val="FE7F8F"/>
      </a:accent4>
      <a:accent5>
        <a:srgbClr val="F5A500"/>
      </a:accent5>
      <a:accent6>
        <a:srgbClr val="2C343B"/>
      </a:accent6>
      <a:hlink>
        <a:srgbClr val="2C343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s">
  <a:themeElements>
    <a:clrScheme name="Acc Core">
      <a:dk1>
        <a:srgbClr val="000000"/>
      </a:dk1>
      <a:lt1>
        <a:srgbClr val="FFFFFF"/>
      </a:lt1>
      <a:dk2>
        <a:srgbClr val="BDBDBD"/>
      </a:dk2>
      <a:lt2>
        <a:srgbClr val="969696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FF"/>
      </a:accent6>
      <a:hlink>
        <a:srgbClr val="7500C0"/>
      </a:hlink>
      <a:folHlink>
        <a:srgbClr val="46007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itles">
  <a:themeElements>
    <a:clrScheme name="Acc Core">
      <a:dk1>
        <a:srgbClr val="000000"/>
      </a:dk1>
      <a:lt1>
        <a:srgbClr val="FFFFFF"/>
      </a:lt1>
      <a:dk2>
        <a:srgbClr val="BDBDBD"/>
      </a:dk2>
      <a:lt2>
        <a:srgbClr val="969696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FF"/>
      </a:accent6>
      <a:hlink>
        <a:srgbClr val="7500C0"/>
      </a:hlink>
      <a:folHlink>
        <a:srgbClr val="46007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1113</Words>
  <Application>Microsoft Office PowerPoint</Application>
  <PresentationFormat>On-screen Show (16:9)</PresentationFormat>
  <Paragraphs>422</Paragraphs>
  <Slides>90</Slides>
  <Notes>90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90</vt:i4>
      </vt:variant>
    </vt:vector>
  </HeadingPairs>
  <TitlesOfParts>
    <vt:vector size="102" baseType="lpstr">
      <vt:lpstr>Kalam</vt:lpstr>
      <vt:lpstr>Calibri</vt:lpstr>
      <vt:lpstr>Open Sans</vt:lpstr>
      <vt:lpstr>Source Sans Pro</vt:lpstr>
      <vt:lpstr>Kalam Light</vt:lpstr>
      <vt:lpstr>Permanent Marker</vt:lpstr>
      <vt:lpstr>Arial</vt:lpstr>
      <vt:lpstr>Sniglet</vt:lpstr>
      <vt:lpstr>Handlee</vt:lpstr>
      <vt:lpstr>Timon template</vt:lpstr>
      <vt:lpstr>Titles</vt:lpstr>
      <vt:lpstr>Titles</vt:lpstr>
      <vt:lpstr>Refactoring The Architect’s Role</vt:lpstr>
      <vt:lpstr>About Yogi</vt:lpstr>
      <vt:lpstr>Show of Hands</vt:lpstr>
      <vt:lpstr>What is architecture?</vt:lpstr>
      <vt:lpstr>PowerPoint Presentation</vt:lpstr>
      <vt:lpstr>PowerPoint Presentation</vt:lpstr>
      <vt:lpstr>Who is the architect?</vt:lpstr>
      <vt:lpstr>PowerPoint Presentation</vt:lpstr>
      <vt:lpstr>The one who designs things and draws pictures?</vt:lpstr>
      <vt:lpstr>Why should you care?</vt:lpstr>
      <vt:lpstr>Only 29% </vt:lpstr>
      <vt:lpstr>Undefined roles </vt:lpstr>
      <vt:lpstr>Background</vt:lpstr>
      <vt:lpstr>Microservices Transformation Project</vt:lpstr>
      <vt:lpstr>Adverse Effect</vt:lpstr>
      <vt:lpstr>Analysis</vt:lpstr>
      <vt:lpstr>You say architecture,  they hear waterfall.</vt:lpstr>
      <vt:lpstr>Every system has an architecture. It will eventually choose you.</vt:lpstr>
      <vt:lpstr>Types of Architects</vt:lpstr>
      <vt:lpstr>Typical Duties</vt:lpstr>
      <vt:lpstr>We are doing well on these, so what’s wrong?</vt:lpstr>
      <vt:lpstr>Adverse Effect</vt:lpstr>
      <vt:lpstr>PowerPoint Presentation</vt:lpstr>
      <vt:lpstr>PowerPoint Presentation</vt:lpstr>
      <vt:lpstr>Refactoring</vt:lpstr>
      <vt:lpstr>Definition of Architecture</vt:lpstr>
      <vt:lpstr>What is Architecture?</vt:lpstr>
      <vt:lpstr>PowerPoint Presentation</vt:lpstr>
      <vt:lpstr>Shared Understanding</vt:lpstr>
      <vt:lpstr>PowerPoint Presentation</vt:lpstr>
      <vt:lpstr>Architecture</vt:lpstr>
      <vt:lpstr>Evolving Architecture</vt:lpstr>
      <vt:lpstr>Architecture Definition Refactoring</vt:lpstr>
      <vt:lpstr>Architectural Documentation</vt:lpstr>
      <vt:lpstr>Documentation Issues</vt:lpstr>
      <vt:lpstr>Document Landfill</vt:lpstr>
      <vt:lpstr>Documentation Refactoring</vt:lpstr>
      <vt:lpstr>PowerPoint Presentation</vt:lpstr>
      <vt:lpstr>PowerPoint Presentation</vt:lpstr>
      <vt:lpstr>Documentation Refactoring</vt:lpstr>
      <vt:lpstr>PowerPoint Presentation</vt:lpstr>
      <vt:lpstr>PowerPoint Presentation</vt:lpstr>
      <vt:lpstr>Documentation Refactoring ADR</vt:lpstr>
      <vt:lpstr>Documentation ADR Template</vt:lpstr>
      <vt:lpstr>Documentation Refactoring</vt:lpstr>
      <vt:lpstr>No Guiding Principles</vt:lpstr>
      <vt:lpstr>No Guiding Principles</vt:lpstr>
      <vt:lpstr>Symptom Hunting</vt:lpstr>
      <vt:lpstr>Well Architected Framework Pillars</vt:lpstr>
      <vt:lpstr>About Software Engineering</vt:lpstr>
      <vt:lpstr>Architecture Flexibility Decision Example</vt:lpstr>
      <vt:lpstr>PowerPoint Presentation</vt:lpstr>
      <vt:lpstr>Guiding Principle Refactoring</vt:lpstr>
      <vt:lpstr>Untimely Involvement</vt:lpstr>
      <vt:lpstr>Architecture Not Involved In</vt:lpstr>
      <vt:lpstr>Buzzword Obsession</vt:lpstr>
      <vt:lpstr>Extreme Risk Averseness</vt:lpstr>
      <vt:lpstr>Both Result In</vt:lpstr>
      <vt:lpstr>PowerPoint Presentation</vt:lpstr>
      <vt:lpstr>Architecture Involvement Refactoring</vt:lpstr>
      <vt:lpstr>Architecture Involvement Refactoring</vt:lpstr>
      <vt:lpstr>Painful Architecture Review</vt:lpstr>
      <vt:lpstr>After The Fact Reviews</vt:lpstr>
      <vt:lpstr>After The Fact Reviews</vt:lpstr>
      <vt:lpstr>Architecture Review Refactoring</vt:lpstr>
      <vt:lpstr>Architecture Review Refactoring</vt:lpstr>
      <vt:lpstr>Unbalanced Architect</vt:lpstr>
      <vt:lpstr>Unbalanced Architect</vt:lpstr>
      <vt:lpstr>Unbalanced Architect</vt:lpstr>
      <vt:lpstr>Unbalance Architect Refactoring</vt:lpstr>
      <vt:lpstr>Only Technical Solutions</vt:lpstr>
      <vt:lpstr>Only Technical Solutions</vt:lpstr>
      <vt:lpstr>People</vt:lpstr>
      <vt:lpstr>Invest In People</vt:lpstr>
      <vt:lpstr>Career Advancement Step</vt:lpstr>
      <vt:lpstr>Who Should Become An Architect?</vt:lpstr>
      <vt:lpstr>Architect’s Life</vt:lpstr>
      <vt:lpstr>Architect</vt:lpstr>
      <vt:lpstr>Successful Architect</vt:lpstr>
      <vt:lpstr>PowerPoint Presentation</vt:lpstr>
      <vt:lpstr>Parting Thoughts</vt:lpstr>
      <vt:lpstr>Remember</vt:lpstr>
      <vt:lpstr>Architect</vt:lpstr>
      <vt:lpstr>PowerPoint Presentation</vt:lpstr>
      <vt:lpstr>Only 29% </vt:lpstr>
      <vt:lpstr>Let’s  keep the conversation going!</vt:lpstr>
      <vt:lpstr>PowerPoint Presentation</vt:lpstr>
      <vt:lpstr>PowerPoint Presentation</vt:lpstr>
      <vt:lpstr>Diagrams and infographics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Refactoring The Architect’s Role</dc:title>
  <cp:lastModifiedBy>Yogiraj Aradhye</cp:lastModifiedBy>
  <cp:revision>1</cp:revision>
  <dcterms:modified xsi:type="dcterms:W3CDTF">2022-08-13T19:00:18Z</dcterms:modified>
</cp:coreProperties>
</file>